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4" r:id="rId1"/>
  </p:sldMasterIdLst>
  <p:notesMasterIdLst>
    <p:notesMasterId r:id="rId8"/>
  </p:notesMasterIdLst>
  <p:handoutMasterIdLst>
    <p:handoutMasterId r:id="rId9"/>
  </p:handoutMasterIdLst>
  <p:sldIdLst>
    <p:sldId id="576" r:id="rId2"/>
    <p:sldId id="595" r:id="rId3"/>
    <p:sldId id="593" r:id="rId4"/>
    <p:sldId id="567" r:id="rId5"/>
    <p:sldId id="597" r:id="rId6"/>
    <p:sldId id="598" r:id="rId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FF"/>
    <a:srgbClr val="0033CC"/>
    <a:srgbClr val="FFFF97"/>
    <a:srgbClr val="FF9900"/>
    <a:srgbClr val="FFFF00"/>
    <a:srgbClr val="717171"/>
    <a:srgbClr val="39DFF1"/>
    <a:srgbClr val="66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94599" autoAdjust="0"/>
  </p:normalViewPr>
  <p:slideViewPr>
    <p:cSldViewPr>
      <p:cViewPr varScale="1">
        <p:scale>
          <a:sx n="79" d="100"/>
          <a:sy n="79" d="100"/>
        </p:scale>
        <p:origin x="74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08"/>
    </p:cViewPr>
  </p:sorterViewPr>
  <p:notesViewPr>
    <p:cSldViewPr>
      <p:cViewPr varScale="1">
        <p:scale>
          <a:sx n="40" d="100"/>
          <a:sy n="40" d="100"/>
        </p:scale>
        <p:origin x="-2332" y="-5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8ABFF-43E3-44FC-B753-A31D9915670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n-CA"/>
        </a:p>
      </dgm:t>
    </dgm:pt>
    <dgm:pt modelId="{97CFD852-F4DE-4FC3-87AA-B65E3A4F6BB2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CA" sz="1400" b="1" dirty="0">
              <a:solidFill>
                <a:schemeClr val="bg1"/>
              </a:solidFill>
              <a:latin typeface="Arial Black" pitchFamily="34" charset="0"/>
            </a:rPr>
            <a:t>2)  DEGREE OF AWARENESS</a:t>
          </a:r>
        </a:p>
      </dgm:t>
    </dgm:pt>
    <dgm:pt modelId="{93BCD526-BF4A-4191-A9CB-4CDEE7938EF4}" type="parTrans" cxnId="{A1587533-00F3-4AD1-A607-6344C6A8278D}">
      <dgm:prSet/>
      <dgm:spPr/>
      <dgm:t>
        <a:bodyPr/>
        <a:lstStyle/>
        <a:p>
          <a:endParaRPr lang="en-CA"/>
        </a:p>
      </dgm:t>
    </dgm:pt>
    <dgm:pt modelId="{82954589-5AE6-4735-8E8D-23480B2FF860}" type="sibTrans" cxnId="{A1587533-00F3-4AD1-A607-6344C6A8278D}">
      <dgm:prSet/>
      <dgm:spPr/>
      <dgm:t>
        <a:bodyPr/>
        <a:lstStyle/>
        <a:p>
          <a:endParaRPr lang="en-CA"/>
        </a:p>
      </dgm:t>
    </dgm:pt>
    <dgm:pt modelId="{5477514C-6297-43BC-85ED-D472D55E538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CA" sz="1600" b="1" dirty="0">
              <a:solidFill>
                <a:schemeClr val="bg1"/>
              </a:solidFill>
              <a:latin typeface="Arial Black" pitchFamily="34" charset="0"/>
            </a:rPr>
            <a:t>1)  PREVENTION MEASURES</a:t>
          </a:r>
          <a:endParaRPr lang="en-CA" sz="1600" b="1" dirty="0">
            <a:solidFill>
              <a:schemeClr val="bg1"/>
            </a:solidFill>
            <a:effectLst/>
            <a:latin typeface="Arial Black" pitchFamily="34" charset="0"/>
          </a:endParaRPr>
        </a:p>
      </dgm:t>
    </dgm:pt>
    <dgm:pt modelId="{1FDBA079-8E88-4A69-A2BA-A9E1DB0D2BD8}" type="parTrans" cxnId="{D500812B-793D-4AB0-8A31-5009E981289D}">
      <dgm:prSet/>
      <dgm:spPr/>
      <dgm:t>
        <a:bodyPr/>
        <a:lstStyle/>
        <a:p>
          <a:endParaRPr lang="en-CA"/>
        </a:p>
      </dgm:t>
    </dgm:pt>
    <dgm:pt modelId="{854BC5B3-95C6-4932-932E-5DB3898D1E23}" type="sibTrans" cxnId="{D500812B-793D-4AB0-8A31-5009E981289D}">
      <dgm:prSet/>
      <dgm:spPr/>
      <dgm:t>
        <a:bodyPr/>
        <a:lstStyle/>
        <a:p>
          <a:endParaRPr lang="en-CA"/>
        </a:p>
      </dgm:t>
    </dgm:pt>
    <dgm:pt modelId="{5AF135A9-84E1-4534-B2B6-98782F00E13C}">
      <dgm:prSet phldrT="[Text]"/>
      <dgm:spPr>
        <a:solidFill>
          <a:srgbClr val="FF0000"/>
        </a:solidFill>
      </dgm:spPr>
      <dgm:t>
        <a:bodyPr/>
        <a:lstStyle/>
        <a:p>
          <a:r>
            <a:rPr lang="en-CA" b="1" dirty="0">
              <a:solidFill>
                <a:srgbClr val="FF0000"/>
              </a:solidFill>
              <a:latin typeface="Arial Black" pitchFamily="34" charset="0"/>
            </a:rPr>
            <a:t>3</a:t>
          </a:r>
          <a:r>
            <a:rPr lang="en-CA" b="1" dirty="0">
              <a:solidFill>
                <a:schemeClr val="tx1"/>
              </a:solidFill>
              <a:latin typeface="Arial Black" pitchFamily="34" charset="0"/>
            </a:rPr>
            <a:t> 3)  Application of Protective Skills and Knowledge</a:t>
          </a:r>
        </a:p>
      </dgm:t>
    </dgm:pt>
    <dgm:pt modelId="{9DE31173-7CAF-4235-B46B-1C5CDD1938AA}" type="parTrans" cxnId="{5D512031-A4AD-42C0-BFF0-FD107DBBCBF7}">
      <dgm:prSet/>
      <dgm:spPr/>
      <dgm:t>
        <a:bodyPr/>
        <a:lstStyle/>
        <a:p>
          <a:endParaRPr lang="en-US"/>
        </a:p>
      </dgm:t>
    </dgm:pt>
    <dgm:pt modelId="{D392A803-29BF-424D-92E0-0A9FA437FB25}" type="sibTrans" cxnId="{5D512031-A4AD-42C0-BFF0-FD107DBBCBF7}">
      <dgm:prSet/>
      <dgm:spPr/>
      <dgm:t>
        <a:bodyPr/>
        <a:lstStyle/>
        <a:p>
          <a:endParaRPr lang="en-US"/>
        </a:p>
      </dgm:t>
    </dgm:pt>
    <dgm:pt modelId="{CD4DD03E-1CBA-4EFF-B622-49E3AFB33741}" type="pres">
      <dgm:prSet presAssocID="{B588ABFF-43E3-44FC-B753-A31D9915670F}" presName="composite" presStyleCnt="0">
        <dgm:presLayoutVars>
          <dgm:chMax val="5"/>
          <dgm:dir/>
          <dgm:resizeHandles val="exact"/>
        </dgm:presLayoutVars>
      </dgm:prSet>
      <dgm:spPr/>
    </dgm:pt>
    <dgm:pt modelId="{76BA6394-6A10-4149-8564-058D23B386F2}" type="pres">
      <dgm:prSet presAssocID="{5AF135A9-84E1-4534-B2B6-98782F00E13C}" presName="circle1" presStyleLbl="lnNode1" presStyleIdx="0" presStyleCnt="3" custLinFactNeighborX="-49830" custLinFactNeighborY="-64707"/>
      <dgm:spPr>
        <a:solidFill>
          <a:srgbClr val="FF0000"/>
        </a:solidFill>
      </dgm:spPr>
    </dgm:pt>
    <dgm:pt modelId="{CAFE0EB2-3E3D-4617-AC9A-295D4CEE4B5A}" type="pres">
      <dgm:prSet presAssocID="{5AF135A9-84E1-4534-B2B6-98782F00E13C}" presName="text1" presStyleLbl="revTx" presStyleIdx="0" presStyleCnt="3" custScaleX="109154" custScaleY="63428" custLinFactY="100000" custLinFactNeighborX="12645" custLinFactNeighborY="138181">
        <dgm:presLayoutVars>
          <dgm:bulletEnabled val="1"/>
        </dgm:presLayoutVars>
      </dgm:prSet>
      <dgm:spPr/>
    </dgm:pt>
    <dgm:pt modelId="{3B47FF52-BEE2-4131-8CFB-1B9B767CD3BE}" type="pres">
      <dgm:prSet presAssocID="{5AF135A9-84E1-4534-B2B6-98782F00E13C}" presName="line1" presStyleLbl="callout" presStyleIdx="0" presStyleCnt="6" custLinFactY="-1050" custLinFactNeighborX="-9950" custLinFactNeighborY="-100000"/>
      <dgm:spPr>
        <a:ln>
          <a:noFill/>
        </a:ln>
      </dgm:spPr>
    </dgm:pt>
    <dgm:pt modelId="{3EFC6D74-8FE5-495D-A299-4A1187947E3F}" type="pres">
      <dgm:prSet presAssocID="{5AF135A9-84E1-4534-B2B6-98782F00E13C}" presName="d1" presStyleLbl="callout" presStyleIdx="1" presStyleCnt="6" custScaleX="59131" custScaleY="51966" custLinFactNeighborX="19083" custLinFactNeighborY="-25348"/>
      <dgm:spPr>
        <a:ln>
          <a:noFill/>
        </a:ln>
      </dgm:spPr>
    </dgm:pt>
    <dgm:pt modelId="{B1FD8DA4-AF81-4E8D-A9B2-CC8C0481B97C}" type="pres">
      <dgm:prSet presAssocID="{97CFD852-F4DE-4FC3-87AA-B65E3A4F6BB2}" presName="circle2" presStyleLbl="lnNode1" presStyleIdx="1" presStyleCnt="3" custScaleX="108468" custScaleY="102963" custLinFactNeighborX="-17561" custLinFactNeighborY="-22310"/>
      <dgm:spPr>
        <a:solidFill>
          <a:srgbClr val="FFFF66"/>
        </a:solidFill>
        <a:ln>
          <a:solidFill>
            <a:schemeClr val="bg1"/>
          </a:solidFill>
        </a:ln>
      </dgm:spPr>
    </dgm:pt>
    <dgm:pt modelId="{7877B99B-7E02-4946-ADDB-0B373E6A1FF0}" type="pres">
      <dgm:prSet presAssocID="{97CFD852-F4DE-4FC3-87AA-B65E3A4F6BB2}" presName="text2" presStyleLbl="revTx" presStyleIdx="1" presStyleCnt="3" custScaleX="116561" custScaleY="59719" custLinFactNeighborX="9237" custLinFactNeighborY="-167">
        <dgm:presLayoutVars>
          <dgm:bulletEnabled val="1"/>
        </dgm:presLayoutVars>
      </dgm:prSet>
      <dgm:spPr/>
    </dgm:pt>
    <dgm:pt modelId="{C101BEF3-484E-4E0B-A21F-52EE5B219D37}" type="pres">
      <dgm:prSet presAssocID="{97CFD852-F4DE-4FC3-87AA-B65E3A4F6BB2}" presName="line2" presStyleLbl="callout" presStyleIdx="2" presStyleCnt="6"/>
      <dgm:spPr>
        <a:ln>
          <a:noFill/>
        </a:ln>
      </dgm:spPr>
    </dgm:pt>
    <dgm:pt modelId="{1DA0F91D-7953-4729-87F9-40E5B6414245}" type="pres">
      <dgm:prSet presAssocID="{97CFD852-F4DE-4FC3-87AA-B65E3A4F6BB2}" presName="d2" presStyleLbl="callout" presStyleIdx="3" presStyleCnt="6"/>
      <dgm:spPr>
        <a:ln>
          <a:noFill/>
        </a:ln>
      </dgm:spPr>
    </dgm:pt>
    <dgm:pt modelId="{1C3B131B-331C-4155-88E0-114446D1465D}" type="pres">
      <dgm:prSet presAssocID="{5477514C-6297-43BC-85ED-D472D55E5382}" presName="circle3" presStyleLbl="lnNode1" presStyleIdx="2" presStyleCnt="3" custScaleY="99271" custLinFactNeighborX="-11299" custLinFactNeighborY="-11932"/>
      <dgm:spPr>
        <a:solidFill>
          <a:srgbClr val="33CC33"/>
        </a:solidFill>
        <a:ln>
          <a:solidFill>
            <a:schemeClr val="bg1"/>
          </a:solidFill>
        </a:ln>
      </dgm:spPr>
    </dgm:pt>
    <dgm:pt modelId="{3481AA26-F35F-41E8-B7D0-C4C868B5A889}" type="pres">
      <dgm:prSet presAssocID="{5477514C-6297-43BC-85ED-D472D55E5382}" presName="text3" presStyleLbl="revTx" presStyleIdx="2" presStyleCnt="3" custScaleX="125304" custScaleY="50351" custLinFactY="-97779" custLinFactNeighborX="13609" custLinFactNeighborY="-100000">
        <dgm:presLayoutVars>
          <dgm:bulletEnabled val="1"/>
        </dgm:presLayoutVars>
      </dgm:prSet>
      <dgm:spPr/>
    </dgm:pt>
    <dgm:pt modelId="{874C68B1-8D57-4D5F-BD56-754C5328E2AE}" type="pres">
      <dgm:prSet presAssocID="{5477514C-6297-43BC-85ED-D472D55E5382}" presName="line3" presStyleLbl="callout" presStyleIdx="4" presStyleCnt="6" custFlipVert="0" custSzY="45720" custScaleX="347809" custLinFactX="-5855" custLinFactY="600000" custLinFactNeighborX="-100000" custLinFactNeighborY="673111"/>
      <dgm:spPr>
        <a:ln>
          <a:noFill/>
        </a:ln>
      </dgm:spPr>
    </dgm:pt>
    <dgm:pt modelId="{09919BEE-36E0-4F6B-8E69-0DE37DCE88CE}" type="pres">
      <dgm:prSet presAssocID="{5477514C-6297-43BC-85ED-D472D55E5382}" presName="d3" presStyleLbl="callout" presStyleIdx="5" presStyleCnt="6"/>
      <dgm:spPr>
        <a:ln>
          <a:noFill/>
        </a:ln>
      </dgm:spPr>
    </dgm:pt>
  </dgm:ptLst>
  <dgm:cxnLst>
    <dgm:cxn modelId="{BF8FC01A-CE70-4D48-A21A-1D6740767A4D}" type="presOf" srcId="{97CFD852-F4DE-4FC3-87AA-B65E3A4F6BB2}" destId="{7877B99B-7E02-4946-ADDB-0B373E6A1FF0}" srcOrd="0" destOrd="0" presId="urn:microsoft.com/office/officeart/2005/8/layout/target1"/>
    <dgm:cxn modelId="{D500812B-793D-4AB0-8A31-5009E981289D}" srcId="{B588ABFF-43E3-44FC-B753-A31D9915670F}" destId="{5477514C-6297-43BC-85ED-D472D55E5382}" srcOrd="2" destOrd="0" parTransId="{1FDBA079-8E88-4A69-A2BA-A9E1DB0D2BD8}" sibTransId="{854BC5B3-95C6-4932-932E-5DB3898D1E23}"/>
    <dgm:cxn modelId="{5D512031-A4AD-42C0-BFF0-FD107DBBCBF7}" srcId="{B588ABFF-43E3-44FC-B753-A31D9915670F}" destId="{5AF135A9-84E1-4534-B2B6-98782F00E13C}" srcOrd="0" destOrd="0" parTransId="{9DE31173-7CAF-4235-B46B-1C5CDD1938AA}" sibTransId="{D392A803-29BF-424D-92E0-0A9FA437FB25}"/>
    <dgm:cxn modelId="{A1587533-00F3-4AD1-A607-6344C6A8278D}" srcId="{B588ABFF-43E3-44FC-B753-A31D9915670F}" destId="{97CFD852-F4DE-4FC3-87AA-B65E3A4F6BB2}" srcOrd="1" destOrd="0" parTransId="{93BCD526-BF4A-4191-A9CB-4CDEE7938EF4}" sibTransId="{82954589-5AE6-4735-8E8D-23480B2FF860}"/>
    <dgm:cxn modelId="{3795A87A-C384-4DE7-B15F-4157F20DFB16}" type="presOf" srcId="{5AF135A9-84E1-4534-B2B6-98782F00E13C}" destId="{CAFE0EB2-3E3D-4617-AC9A-295D4CEE4B5A}" srcOrd="0" destOrd="0" presId="urn:microsoft.com/office/officeart/2005/8/layout/target1"/>
    <dgm:cxn modelId="{0E325DB8-85D5-4602-AF03-715C3271D87B}" type="presOf" srcId="{5477514C-6297-43BC-85ED-D472D55E5382}" destId="{3481AA26-F35F-41E8-B7D0-C4C868B5A889}" srcOrd="0" destOrd="0" presId="urn:microsoft.com/office/officeart/2005/8/layout/target1"/>
    <dgm:cxn modelId="{00BE20F9-4C56-40CA-A613-FB1143773EE6}" type="presOf" srcId="{B588ABFF-43E3-44FC-B753-A31D9915670F}" destId="{CD4DD03E-1CBA-4EFF-B622-49E3AFB33741}" srcOrd="0" destOrd="0" presId="urn:microsoft.com/office/officeart/2005/8/layout/target1"/>
    <dgm:cxn modelId="{EC706BB9-9253-4882-AEC3-236B506DF8AE}" type="presParOf" srcId="{CD4DD03E-1CBA-4EFF-B622-49E3AFB33741}" destId="{76BA6394-6A10-4149-8564-058D23B386F2}" srcOrd="0" destOrd="0" presId="urn:microsoft.com/office/officeart/2005/8/layout/target1"/>
    <dgm:cxn modelId="{465A1682-13B1-4BF3-93CF-63BFDA80A77C}" type="presParOf" srcId="{CD4DD03E-1CBA-4EFF-B622-49E3AFB33741}" destId="{CAFE0EB2-3E3D-4617-AC9A-295D4CEE4B5A}" srcOrd="1" destOrd="0" presId="urn:microsoft.com/office/officeart/2005/8/layout/target1"/>
    <dgm:cxn modelId="{8DDAB22D-70C9-4D91-A387-473EE0A31FC1}" type="presParOf" srcId="{CD4DD03E-1CBA-4EFF-B622-49E3AFB33741}" destId="{3B47FF52-BEE2-4131-8CFB-1B9B767CD3BE}" srcOrd="2" destOrd="0" presId="urn:microsoft.com/office/officeart/2005/8/layout/target1"/>
    <dgm:cxn modelId="{F4AB2B33-B396-4700-A39A-177F8F3FA310}" type="presParOf" srcId="{CD4DD03E-1CBA-4EFF-B622-49E3AFB33741}" destId="{3EFC6D74-8FE5-495D-A299-4A1187947E3F}" srcOrd="3" destOrd="0" presId="urn:microsoft.com/office/officeart/2005/8/layout/target1"/>
    <dgm:cxn modelId="{ED4F569A-402E-4D15-94FB-42F36207EEE8}" type="presParOf" srcId="{CD4DD03E-1CBA-4EFF-B622-49E3AFB33741}" destId="{B1FD8DA4-AF81-4E8D-A9B2-CC8C0481B97C}" srcOrd="4" destOrd="0" presId="urn:microsoft.com/office/officeart/2005/8/layout/target1"/>
    <dgm:cxn modelId="{60463973-FA28-4BB5-911C-9C16F0D10CF2}" type="presParOf" srcId="{CD4DD03E-1CBA-4EFF-B622-49E3AFB33741}" destId="{7877B99B-7E02-4946-ADDB-0B373E6A1FF0}" srcOrd="5" destOrd="0" presId="urn:microsoft.com/office/officeart/2005/8/layout/target1"/>
    <dgm:cxn modelId="{BDDAEAE4-72F5-49F4-9F7B-9A1D93D782BE}" type="presParOf" srcId="{CD4DD03E-1CBA-4EFF-B622-49E3AFB33741}" destId="{C101BEF3-484E-4E0B-A21F-52EE5B219D37}" srcOrd="6" destOrd="0" presId="urn:microsoft.com/office/officeart/2005/8/layout/target1"/>
    <dgm:cxn modelId="{2A340C51-4E71-4312-A190-FCD476D19DBE}" type="presParOf" srcId="{CD4DD03E-1CBA-4EFF-B622-49E3AFB33741}" destId="{1DA0F91D-7953-4729-87F9-40E5B6414245}" srcOrd="7" destOrd="0" presId="urn:microsoft.com/office/officeart/2005/8/layout/target1"/>
    <dgm:cxn modelId="{3320285F-9C1C-4BF5-AC0A-328F3551B8D2}" type="presParOf" srcId="{CD4DD03E-1CBA-4EFF-B622-49E3AFB33741}" destId="{1C3B131B-331C-4155-88E0-114446D1465D}" srcOrd="8" destOrd="0" presId="urn:microsoft.com/office/officeart/2005/8/layout/target1"/>
    <dgm:cxn modelId="{41A63528-360B-4885-874A-120443F7D69F}" type="presParOf" srcId="{CD4DD03E-1CBA-4EFF-B622-49E3AFB33741}" destId="{3481AA26-F35F-41E8-B7D0-C4C868B5A889}" srcOrd="9" destOrd="0" presId="urn:microsoft.com/office/officeart/2005/8/layout/target1"/>
    <dgm:cxn modelId="{279574F7-6F93-47CA-84D3-583FAF9C629F}" type="presParOf" srcId="{CD4DD03E-1CBA-4EFF-B622-49E3AFB33741}" destId="{874C68B1-8D57-4D5F-BD56-754C5328E2AE}" srcOrd="10" destOrd="0" presId="urn:microsoft.com/office/officeart/2005/8/layout/target1"/>
    <dgm:cxn modelId="{C26644BA-838C-4915-88CF-76B5CC107301}" type="presParOf" srcId="{CD4DD03E-1CBA-4EFF-B622-49E3AFB33741}" destId="{09919BEE-36E0-4F6B-8E69-0DE37DCE88CE}" srcOrd="11" destOrd="0" presId="urn:microsoft.com/office/officeart/2005/8/layout/target1"/>
  </dgm:cxnLst>
  <dgm:bg>
    <a:noFill/>
  </dgm:bg>
  <dgm:whole>
    <a:ln>
      <a:solidFill>
        <a:schemeClr val="accent2">
          <a:tint val="50000"/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D60CE-B940-4885-B14C-283013FE82E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ED895F3-5B64-4AAF-ABA4-DD40C413194E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CA" sz="1800" dirty="0">
              <a:solidFill>
                <a:schemeClr val="bg1"/>
              </a:solidFill>
              <a:latin typeface="Arial Black" pitchFamily="34" charset="0"/>
            </a:rPr>
            <a:t>APPLICATION OF PERSONAL PROTECTION SKILL</a:t>
          </a:r>
          <a:endParaRPr lang="en-US" sz="1800" dirty="0">
            <a:solidFill>
              <a:schemeClr val="bg1"/>
            </a:solidFill>
            <a:latin typeface="Arial Black" pitchFamily="34" charset="0"/>
          </a:endParaRPr>
        </a:p>
      </dgm:t>
    </dgm:pt>
    <dgm:pt modelId="{F37C172A-EB97-485C-B796-B50D22AA4641}" type="parTrans" cxnId="{AEF488A0-125D-4237-8F8B-D662402D9CFB}">
      <dgm:prSet/>
      <dgm:spPr/>
      <dgm:t>
        <a:bodyPr/>
        <a:lstStyle/>
        <a:p>
          <a:endParaRPr lang="en-US"/>
        </a:p>
      </dgm:t>
    </dgm:pt>
    <dgm:pt modelId="{9030A6D5-4215-47E6-94B0-DD56C553BFE4}" type="sibTrans" cxnId="{AEF488A0-125D-4237-8F8B-D662402D9CFB}">
      <dgm:prSet/>
      <dgm:spPr/>
      <dgm:t>
        <a:bodyPr/>
        <a:lstStyle/>
        <a:p>
          <a:endParaRPr lang="en-US"/>
        </a:p>
      </dgm:t>
    </dgm:pt>
    <dgm:pt modelId="{5BB27B9C-36B3-4F8D-A3B8-70D1A9A7A0C4}">
      <dgm:prSet phldrT="[Text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en-CA" sz="2000" dirty="0">
              <a:solidFill>
                <a:schemeClr val="bg1"/>
              </a:solidFill>
              <a:latin typeface="Arial Black" pitchFamily="34" charset="0"/>
            </a:rPr>
            <a:t>ACQUIRING</a:t>
          </a:r>
          <a:br>
            <a:rPr lang="en-CA" sz="2000" dirty="0">
              <a:solidFill>
                <a:schemeClr val="bg1"/>
              </a:solidFill>
              <a:latin typeface="Arial Black" pitchFamily="34" charset="0"/>
            </a:rPr>
          </a:br>
          <a:r>
            <a:rPr lang="en-CA" sz="2000" dirty="0">
              <a:solidFill>
                <a:schemeClr val="bg1"/>
              </a:solidFill>
              <a:latin typeface="Arial Black" pitchFamily="34" charset="0"/>
            </a:rPr>
            <a:t>COMBAT  SURVIVAL AND</a:t>
          </a:r>
          <a:br>
            <a:rPr lang="en-CA" sz="2000" dirty="0">
              <a:solidFill>
                <a:schemeClr val="bg1"/>
              </a:solidFill>
              <a:latin typeface="Arial Black" pitchFamily="34" charset="0"/>
            </a:rPr>
          </a:br>
          <a:r>
            <a:rPr lang="en-CA" sz="2000" dirty="0">
              <a:solidFill>
                <a:schemeClr val="bg1"/>
              </a:solidFill>
              <a:latin typeface="Arial Black" pitchFamily="34" charset="0"/>
            </a:rPr>
            <a:t>FITNESS SKILLS</a:t>
          </a:r>
          <a:endParaRPr lang="en-US" sz="2000" dirty="0">
            <a:solidFill>
              <a:schemeClr val="bg1"/>
            </a:solidFill>
            <a:latin typeface="Arial Black" pitchFamily="34" charset="0"/>
          </a:endParaRPr>
        </a:p>
      </dgm:t>
    </dgm:pt>
    <dgm:pt modelId="{A3EAB035-EE0F-4CCA-9F73-09A7CB87B542}" type="parTrans" cxnId="{7615042E-3DBE-47E0-AABE-0B3C501E5B5E}">
      <dgm:prSet/>
      <dgm:spPr/>
      <dgm:t>
        <a:bodyPr/>
        <a:lstStyle/>
        <a:p>
          <a:endParaRPr lang="en-US"/>
        </a:p>
      </dgm:t>
    </dgm:pt>
    <dgm:pt modelId="{FCD6C212-7725-4F0C-8A31-603C734517A2}" type="sibTrans" cxnId="{7615042E-3DBE-47E0-AABE-0B3C501E5B5E}">
      <dgm:prSet/>
      <dgm:spPr/>
      <dgm:t>
        <a:bodyPr/>
        <a:lstStyle/>
        <a:p>
          <a:endParaRPr lang="en-US"/>
        </a:p>
      </dgm:t>
    </dgm:pt>
    <dgm:pt modelId="{14B39512-E425-4913-AF94-409A36CC1128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sz="1600" b="1" dirty="0">
              <a:solidFill>
                <a:schemeClr val="bg1"/>
              </a:solidFill>
              <a:latin typeface="Arial Black" pitchFamily="34" charset="0"/>
            </a:rPr>
            <a:t>ACQUESITION OF KNOWLEDGE</a:t>
          </a:r>
          <a:endParaRPr lang="en-US" sz="1600" b="1" dirty="0">
            <a:solidFill>
              <a:schemeClr val="bg1"/>
            </a:solidFill>
            <a:latin typeface="Arial Black" pitchFamily="34" charset="0"/>
          </a:endParaRPr>
        </a:p>
      </dgm:t>
    </dgm:pt>
    <dgm:pt modelId="{EC84E4E1-2419-4A98-BF9F-833BE6588057}" type="parTrans" cxnId="{C793CDCE-9582-413F-B8EA-019F3D6D6533}">
      <dgm:prSet/>
      <dgm:spPr/>
      <dgm:t>
        <a:bodyPr/>
        <a:lstStyle/>
        <a:p>
          <a:endParaRPr lang="en-US"/>
        </a:p>
      </dgm:t>
    </dgm:pt>
    <dgm:pt modelId="{A92866D1-C5B5-4C60-AD21-B0786EF7CE2B}" type="sibTrans" cxnId="{C793CDCE-9582-413F-B8EA-019F3D6D6533}">
      <dgm:prSet/>
      <dgm:spPr/>
      <dgm:t>
        <a:bodyPr/>
        <a:lstStyle/>
        <a:p>
          <a:endParaRPr lang="en-US"/>
        </a:p>
      </dgm:t>
    </dgm:pt>
    <dgm:pt modelId="{1514F899-2BC4-4A0F-BA2F-6D38CB2EEEAD}" type="pres">
      <dgm:prSet presAssocID="{090D60CE-B940-4885-B14C-283013FE82E8}" presName="compositeShape" presStyleCnt="0">
        <dgm:presLayoutVars>
          <dgm:chMax val="7"/>
          <dgm:dir/>
          <dgm:resizeHandles val="exact"/>
        </dgm:presLayoutVars>
      </dgm:prSet>
      <dgm:spPr/>
    </dgm:pt>
    <dgm:pt modelId="{EAC6F7E2-E8D7-4D87-8F5A-A9961F45333B}" type="pres">
      <dgm:prSet presAssocID="{090D60CE-B940-4885-B14C-283013FE82E8}" presName="wedge1" presStyleLbl="node1" presStyleIdx="0" presStyleCnt="3"/>
      <dgm:spPr/>
    </dgm:pt>
    <dgm:pt modelId="{F8F216F1-CF18-462F-A346-213D20EA15D6}" type="pres">
      <dgm:prSet presAssocID="{090D60CE-B940-4885-B14C-283013FE82E8}" presName="dummy1a" presStyleCnt="0"/>
      <dgm:spPr/>
    </dgm:pt>
    <dgm:pt modelId="{1D8D3FFA-1B62-4993-9C37-1A2AC6DECB23}" type="pres">
      <dgm:prSet presAssocID="{090D60CE-B940-4885-B14C-283013FE82E8}" presName="dummy1b" presStyleCnt="0"/>
      <dgm:spPr/>
    </dgm:pt>
    <dgm:pt modelId="{2B918842-E86C-4B73-81B7-1CDDAB2DFB41}" type="pres">
      <dgm:prSet presAssocID="{090D60CE-B940-4885-B14C-283013FE82E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CDCD7C-DAC2-4367-9EB7-4AD571B2451C}" type="pres">
      <dgm:prSet presAssocID="{090D60CE-B940-4885-B14C-283013FE82E8}" presName="wedge2" presStyleLbl="node1" presStyleIdx="1" presStyleCnt="3"/>
      <dgm:spPr/>
    </dgm:pt>
    <dgm:pt modelId="{6DF22F9A-9F45-4F43-B481-A79362EDFACF}" type="pres">
      <dgm:prSet presAssocID="{090D60CE-B940-4885-B14C-283013FE82E8}" presName="dummy2a" presStyleCnt="0"/>
      <dgm:spPr/>
    </dgm:pt>
    <dgm:pt modelId="{83044EA7-62DB-4D8C-B85F-81AE964EC9D0}" type="pres">
      <dgm:prSet presAssocID="{090D60CE-B940-4885-B14C-283013FE82E8}" presName="dummy2b" presStyleCnt="0"/>
      <dgm:spPr/>
    </dgm:pt>
    <dgm:pt modelId="{A80AD457-AE20-4537-9EC6-1C5AADF9D7E6}" type="pres">
      <dgm:prSet presAssocID="{090D60CE-B940-4885-B14C-283013FE82E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2C9B39D-5719-464F-A2EB-A4C81F26584D}" type="pres">
      <dgm:prSet presAssocID="{090D60CE-B940-4885-B14C-283013FE82E8}" presName="wedge3" presStyleLbl="node1" presStyleIdx="2" presStyleCnt="3"/>
      <dgm:spPr/>
    </dgm:pt>
    <dgm:pt modelId="{113B9D27-46FF-418B-9A28-A905F379FA0E}" type="pres">
      <dgm:prSet presAssocID="{090D60CE-B940-4885-B14C-283013FE82E8}" presName="dummy3a" presStyleCnt="0"/>
      <dgm:spPr/>
    </dgm:pt>
    <dgm:pt modelId="{1778B01C-CA7B-4B24-908C-06CB57EE75A6}" type="pres">
      <dgm:prSet presAssocID="{090D60CE-B940-4885-B14C-283013FE82E8}" presName="dummy3b" presStyleCnt="0"/>
      <dgm:spPr/>
    </dgm:pt>
    <dgm:pt modelId="{14FF1EDB-7454-4CE8-96F4-5338D02666F0}" type="pres">
      <dgm:prSet presAssocID="{090D60CE-B940-4885-B14C-283013FE82E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BE8A6D4-E4DA-48CD-B764-792DDD7B7CC5}" type="pres">
      <dgm:prSet presAssocID="{9030A6D5-4215-47E6-94B0-DD56C553BFE4}" presName="arrowWedge1" presStyleLbl="fgSibTrans2D1" presStyleIdx="0" presStyleCnt="3"/>
      <dgm:spPr/>
    </dgm:pt>
    <dgm:pt modelId="{5FB30B8F-E600-4DF6-BF66-E19AAA7F25DB}" type="pres">
      <dgm:prSet presAssocID="{FCD6C212-7725-4F0C-8A31-603C734517A2}" presName="arrowWedge2" presStyleLbl="fgSibTrans2D1" presStyleIdx="1" presStyleCnt="3"/>
      <dgm:spPr/>
    </dgm:pt>
    <dgm:pt modelId="{29F8362C-473D-4E2B-95DF-73BDD5DA2D7E}" type="pres">
      <dgm:prSet presAssocID="{A92866D1-C5B5-4C60-AD21-B0786EF7CE2B}" presName="arrowWedge3" presStyleLbl="fgSibTrans2D1" presStyleIdx="2" presStyleCnt="3"/>
      <dgm:spPr/>
    </dgm:pt>
  </dgm:ptLst>
  <dgm:cxnLst>
    <dgm:cxn modelId="{7615042E-3DBE-47E0-AABE-0B3C501E5B5E}" srcId="{090D60CE-B940-4885-B14C-283013FE82E8}" destId="{5BB27B9C-36B3-4F8D-A3B8-70D1A9A7A0C4}" srcOrd="1" destOrd="0" parTransId="{A3EAB035-EE0F-4CCA-9F73-09A7CB87B542}" sibTransId="{FCD6C212-7725-4F0C-8A31-603C734517A2}"/>
    <dgm:cxn modelId="{F7737B5C-B833-4E75-8619-DE113AE4F221}" type="presOf" srcId="{5BB27B9C-36B3-4F8D-A3B8-70D1A9A7A0C4}" destId="{A80AD457-AE20-4537-9EC6-1C5AADF9D7E6}" srcOrd="1" destOrd="0" presId="urn:microsoft.com/office/officeart/2005/8/layout/cycle8"/>
    <dgm:cxn modelId="{883A437E-8B0E-4332-89CB-F6DFC2065319}" type="presOf" srcId="{8ED895F3-5B64-4AAF-ABA4-DD40C413194E}" destId="{EAC6F7E2-E8D7-4D87-8F5A-A9961F45333B}" srcOrd="0" destOrd="0" presId="urn:microsoft.com/office/officeart/2005/8/layout/cycle8"/>
    <dgm:cxn modelId="{AEF488A0-125D-4237-8F8B-D662402D9CFB}" srcId="{090D60CE-B940-4885-B14C-283013FE82E8}" destId="{8ED895F3-5B64-4AAF-ABA4-DD40C413194E}" srcOrd="0" destOrd="0" parTransId="{F37C172A-EB97-485C-B796-B50D22AA4641}" sibTransId="{9030A6D5-4215-47E6-94B0-DD56C553BFE4}"/>
    <dgm:cxn modelId="{EFD803B1-4AF4-42E3-9D2D-AF2F376F5EE1}" type="presOf" srcId="{14B39512-E425-4913-AF94-409A36CC1128}" destId="{14FF1EDB-7454-4CE8-96F4-5338D02666F0}" srcOrd="1" destOrd="0" presId="urn:microsoft.com/office/officeart/2005/8/layout/cycle8"/>
    <dgm:cxn modelId="{0F03EDC8-6406-4808-A36D-AAAAA1ABD7AB}" type="presOf" srcId="{090D60CE-B940-4885-B14C-283013FE82E8}" destId="{1514F899-2BC4-4A0F-BA2F-6D38CB2EEEAD}" srcOrd="0" destOrd="0" presId="urn:microsoft.com/office/officeart/2005/8/layout/cycle8"/>
    <dgm:cxn modelId="{C793CDCE-9582-413F-B8EA-019F3D6D6533}" srcId="{090D60CE-B940-4885-B14C-283013FE82E8}" destId="{14B39512-E425-4913-AF94-409A36CC1128}" srcOrd="2" destOrd="0" parTransId="{EC84E4E1-2419-4A98-BF9F-833BE6588057}" sibTransId="{A92866D1-C5B5-4C60-AD21-B0786EF7CE2B}"/>
    <dgm:cxn modelId="{567EB1DB-8A03-47A4-AEC8-2E47EAA1B305}" type="presOf" srcId="{14B39512-E425-4913-AF94-409A36CC1128}" destId="{42C9B39D-5719-464F-A2EB-A4C81F26584D}" srcOrd="0" destOrd="0" presId="urn:microsoft.com/office/officeart/2005/8/layout/cycle8"/>
    <dgm:cxn modelId="{9AE289EB-FEA7-4308-B43B-E84773630E60}" type="presOf" srcId="{5BB27B9C-36B3-4F8D-A3B8-70D1A9A7A0C4}" destId="{8ECDCD7C-DAC2-4367-9EB7-4AD571B2451C}" srcOrd="0" destOrd="0" presId="urn:microsoft.com/office/officeart/2005/8/layout/cycle8"/>
    <dgm:cxn modelId="{716AC2FB-B72E-4544-87DC-3965FEB49487}" type="presOf" srcId="{8ED895F3-5B64-4AAF-ABA4-DD40C413194E}" destId="{2B918842-E86C-4B73-81B7-1CDDAB2DFB41}" srcOrd="1" destOrd="0" presId="urn:microsoft.com/office/officeart/2005/8/layout/cycle8"/>
    <dgm:cxn modelId="{D0DF0B7E-4508-4CC8-B641-400E63CB4F13}" type="presParOf" srcId="{1514F899-2BC4-4A0F-BA2F-6D38CB2EEEAD}" destId="{EAC6F7E2-E8D7-4D87-8F5A-A9961F45333B}" srcOrd="0" destOrd="0" presId="urn:microsoft.com/office/officeart/2005/8/layout/cycle8"/>
    <dgm:cxn modelId="{E8ACA93F-8CFF-4AEE-B6DA-D1C86D5801A1}" type="presParOf" srcId="{1514F899-2BC4-4A0F-BA2F-6D38CB2EEEAD}" destId="{F8F216F1-CF18-462F-A346-213D20EA15D6}" srcOrd="1" destOrd="0" presId="urn:microsoft.com/office/officeart/2005/8/layout/cycle8"/>
    <dgm:cxn modelId="{24531177-135D-4E11-8B52-46047CC35CF5}" type="presParOf" srcId="{1514F899-2BC4-4A0F-BA2F-6D38CB2EEEAD}" destId="{1D8D3FFA-1B62-4993-9C37-1A2AC6DECB23}" srcOrd="2" destOrd="0" presId="urn:microsoft.com/office/officeart/2005/8/layout/cycle8"/>
    <dgm:cxn modelId="{DE9E2B24-CF35-4774-A993-571581528760}" type="presParOf" srcId="{1514F899-2BC4-4A0F-BA2F-6D38CB2EEEAD}" destId="{2B918842-E86C-4B73-81B7-1CDDAB2DFB41}" srcOrd="3" destOrd="0" presId="urn:microsoft.com/office/officeart/2005/8/layout/cycle8"/>
    <dgm:cxn modelId="{34EBFBA2-204A-4338-9741-D222B108BDC6}" type="presParOf" srcId="{1514F899-2BC4-4A0F-BA2F-6D38CB2EEEAD}" destId="{8ECDCD7C-DAC2-4367-9EB7-4AD571B2451C}" srcOrd="4" destOrd="0" presId="urn:microsoft.com/office/officeart/2005/8/layout/cycle8"/>
    <dgm:cxn modelId="{3EAFEDE8-48B9-47A4-995D-1D78646DE3D3}" type="presParOf" srcId="{1514F899-2BC4-4A0F-BA2F-6D38CB2EEEAD}" destId="{6DF22F9A-9F45-4F43-B481-A79362EDFACF}" srcOrd="5" destOrd="0" presId="urn:microsoft.com/office/officeart/2005/8/layout/cycle8"/>
    <dgm:cxn modelId="{08266598-E9E7-4B3D-8E50-137D387CC803}" type="presParOf" srcId="{1514F899-2BC4-4A0F-BA2F-6D38CB2EEEAD}" destId="{83044EA7-62DB-4D8C-B85F-81AE964EC9D0}" srcOrd="6" destOrd="0" presId="urn:microsoft.com/office/officeart/2005/8/layout/cycle8"/>
    <dgm:cxn modelId="{86A85EA6-7FC1-4DC7-B32E-AE0AD2CB32B0}" type="presParOf" srcId="{1514F899-2BC4-4A0F-BA2F-6D38CB2EEEAD}" destId="{A80AD457-AE20-4537-9EC6-1C5AADF9D7E6}" srcOrd="7" destOrd="0" presId="urn:microsoft.com/office/officeart/2005/8/layout/cycle8"/>
    <dgm:cxn modelId="{DE9930A5-A295-4EA0-A887-D5D286E91118}" type="presParOf" srcId="{1514F899-2BC4-4A0F-BA2F-6D38CB2EEEAD}" destId="{42C9B39D-5719-464F-A2EB-A4C81F26584D}" srcOrd="8" destOrd="0" presId="urn:microsoft.com/office/officeart/2005/8/layout/cycle8"/>
    <dgm:cxn modelId="{D4247B13-8529-4D89-9ED1-1A23CF5B75DC}" type="presParOf" srcId="{1514F899-2BC4-4A0F-BA2F-6D38CB2EEEAD}" destId="{113B9D27-46FF-418B-9A28-A905F379FA0E}" srcOrd="9" destOrd="0" presId="urn:microsoft.com/office/officeart/2005/8/layout/cycle8"/>
    <dgm:cxn modelId="{04AD16C2-5FF3-4395-B138-ADA06F1B2DC3}" type="presParOf" srcId="{1514F899-2BC4-4A0F-BA2F-6D38CB2EEEAD}" destId="{1778B01C-CA7B-4B24-908C-06CB57EE75A6}" srcOrd="10" destOrd="0" presId="urn:microsoft.com/office/officeart/2005/8/layout/cycle8"/>
    <dgm:cxn modelId="{04C5AC87-D582-4D31-A291-3F5C68EF2F2A}" type="presParOf" srcId="{1514F899-2BC4-4A0F-BA2F-6D38CB2EEEAD}" destId="{14FF1EDB-7454-4CE8-96F4-5338D02666F0}" srcOrd="11" destOrd="0" presId="urn:microsoft.com/office/officeart/2005/8/layout/cycle8"/>
    <dgm:cxn modelId="{69DC1023-1C1E-48FE-B6D3-89DEC6F8C760}" type="presParOf" srcId="{1514F899-2BC4-4A0F-BA2F-6D38CB2EEEAD}" destId="{ABE8A6D4-E4DA-48CD-B764-792DDD7B7CC5}" srcOrd="12" destOrd="0" presId="urn:microsoft.com/office/officeart/2005/8/layout/cycle8"/>
    <dgm:cxn modelId="{B3DE2AB7-161E-4321-AAF5-526615A384BD}" type="presParOf" srcId="{1514F899-2BC4-4A0F-BA2F-6D38CB2EEEAD}" destId="{5FB30B8F-E600-4DF6-BF66-E19AAA7F25DB}" srcOrd="13" destOrd="0" presId="urn:microsoft.com/office/officeart/2005/8/layout/cycle8"/>
    <dgm:cxn modelId="{E5C8ED83-036B-4D61-BAF9-88EBF9F96146}" type="presParOf" srcId="{1514F899-2BC4-4A0F-BA2F-6D38CB2EEEAD}" destId="{29F8362C-473D-4E2B-95DF-73BDD5DA2D7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E8C5C-8A3F-4937-B198-EAA3F9907E6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05E15CE-8AC7-45DB-9330-ECEC51294AA4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Discussions</a:t>
          </a:r>
          <a:endParaRPr lang="en-US" dirty="0">
            <a:latin typeface="Arial Black" pitchFamily="34" charset="0"/>
          </a:endParaRPr>
        </a:p>
      </dgm:t>
    </dgm:pt>
    <dgm:pt modelId="{34FFB14A-1B3E-4A8D-B284-5A59207781B4}" type="parTrans" cxnId="{FB20B6E2-837E-4629-BF4C-23DC10994AC4}">
      <dgm:prSet/>
      <dgm:spPr/>
      <dgm:t>
        <a:bodyPr/>
        <a:lstStyle/>
        <a:p>
          <a:endParaRPr lang="en-CA"/>
        </a:p>
      </dgm:t>
    </dgm:pt>
    <dgm:pt modelId="{83CE6912-9706-4703-BA70-FD492AE27DB0}" type="sibTrans" cxnId="{FB20B6E2-837E-4629-BF4C-23DC10994AC4}">
      <dgm:prSet/>
      <dgm:spPr/>
      <dgm:t>
        <a:bodyPr/>
        <a:lstStyle/>
        <a:p>
          <a:endParaRPr lang="en-CA"/>
        </a:p>
      </dgm:t>
    </dgm:pt>
    <dgm:pt modelId="{47A9669A-D0E7-483B-8594-3506E76E4139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Power Point</a:t>
          </a:r>
          <a:endParaRPr lang="en-US" dirty="0">
            <a:latin typeface="Arial Black" pitchFamily="34" charset="0"/>
          </a:endParaRPr>
        </a:p>
      </dgm:t>
    </dgm:pt>
    <dgm:pt modelId="{3E67DD4B-7608-4362-908C-53B73FC29A0A}" type="parTrans" cxnId="{D9FA79B0-779F-4DAE-8F86-BB2DEA6B8605}">
      <dgm:prSet/>
      <dgm:spPr/>
      <dgm:t>
        <a:bodyPr/>
        <a:lstStyle/>
        <a:p>
          <a:endParaRPr lang="en-CA"/>
        </a:p>
      </dgm:t>
    </dgm:pt>
    <dgm:pt modelId="{2A691DE3-1878-447D-9E7A-B918787CA235}" type="sibTrans" cxnId="{D9FA79B0-779F-4DAE-8F86-BB2DEA6B8605}">
      <dgm:prSet/>
      <dgm:spPr/>
      <dgm:t>
        <a:bodyPr/>
        <a:lstStyle/>
        <a:p>
          <a:endParaRPr lang="en-CA"/>
        </a:p>
      </dgm:t>
    </dgm:pt>
    <dgm:pt modelId="{1E3352CA-FF08-40D4-BE27-D65072C6BA76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Videos</a:t>
          </a:r>
          <a:endParaRPr lang="en-US" dirty="0">
            <a:latin typeface="Arial Black" pitchFamily="34" charset="0"/>
          </a:endParaRPr>
        </a:p>
      </dgm:t>
    </dgm:pt>
    <dgm:pt modelId="{EF403BC9-5884-4099-88FF-E628C873D520}" type="parTrans" cxnId="{01AEA298-394C-4F02-8746-13F6F180CEF0}">
      <dgm:prSet/>
      <dgm:spPr/>
      <dgm:t>
        <a:bodyPr/>
        <a:lstStyle/>
        <a:p>
          <a:endParaRPr lang="en-CA"/>
        </a:p>
      </dgm:t>
    </dgm:pt>
    <dgm:pt modelId="{73BCE393-7972-45D4-9772-A6C37286F6E7}" type="sibTrans" cxnId="{01AEA298-394C-4F02-8746-13F6F180CEF0}">
      <dgm:prSet/>
      <dgm:spPr/>
      <dgm:t>
        <a:bodyPr/>
        <a:lstStyle/>
        <a:p>
          <a:endParaRPr lang="en-CA"/>
        </a:p>
      </dgm:t>
    </dgm:pt>
    <dgm:pt modelId="{9DC36C18-25A7-4F02-9550-840F1AD4BF58}" type="pres">
      <dgm:prSet presAssocID="{1C6E8C5C-8A3F-4937-B198-EAA3F9907E61}" presName="compositeShape" presStyleCnt="0">
        <dgm:presLayoutVars>
          <dgm:dir/>
          <dgm:resizeHandles/>
        </dgm:presLayoutVars>
      </dgm:prSet>
      <dgm:spPr/>
    </dgm:pt>
    <dgm:pt modelId="{1779404E-F1AE-4821-8C3F-31B09C64476E}" type="pres">
      <dgm:prSet presAssocID="{1C6E8C5C-8A3F-4937-B198-EAA3F9907E61}" presName="pyramid" presStyleLbl="node1" presStyleIdx="0" presStyleCn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4745ADEA-F854-4C79-8995-C16F3F76F91C}" type="pres">
      <dgm:prSet presAssocID="{1C6E8C5C-8A3F-4937-B198-EAA3F9907E61}" presName="theList" presStyleCnt="0"/>
      <dgm:spPr/>
    </dgm:pt>
    <dgm:pt modelId="{F36AF75D-B1BC-42F8-A090-DFFF491F626F}" type="pres">
      <dgm:prSet presAssocID="{A05E15CE-8AC7-45DB-9330-ECEC51294AA4}" presName="aNode" presStyleLbl="fgAcc1" presStyleIdx="0" presStyleCnt="3">
        <dgm:presLayoutVars>
          <dgm:bulletEnabled val="1"/>
        </dgm:presLayoutVars>
      </dgm:prSet>
      <dgm:spPr/>
    </dgm:pt>
    <dgm:pt modelId="{F95FA503-8D41-4D2F-BF09-A48375E45BB0}" type="pres">
      <dgm:prSet presAssocID="{A05E15CE-8AC7-45DB-9330-ECEC51294AA4}" presName="aSpace" presStyleCnt="0"/>
      <dgm:spPr/>
    </dgm:pt>
    <dgm:pt modelId="{F9A86F1D-5EC2-4A93-B38B-09A36C024AC8}" type="pres">
      <dgm:prSet presAssocID="{47A9669A-D0E7-483B-8594-3506E76E4139}" presName="aNode" presStyleLbl="fgAcc1" presStyleIdx="1" presStyleCnt="3">
        <dgm:presLayoutVars>
          <dgm:bulletEnabled val="1"/>
        </dgm:presLayoutVars>
      </dgm:prSet>
      <dgm:spPr/>
    </dgm:pt>
    <dgm:pt modelId="{E2E659E0-AB2B-4F7D-B42D-AC00EE27457E}" type="pres">
      <dgm:prSet presAssocID="{47A9669A-D0E7-483B-8594-3506E76E4139}" presName="aSpace" presStyleCnt="0"/>
      <dgm:spPr/>
    </dgm:pt>
    <dgm:pt modelId="{063BCC63-2A09-4C86-86CB-A8D95171333F}" type="pres">
      <dgm:prSet presAssocID="{1E3352CA-FF08-40D4-BE27-D65072C6BA76}" presName="aNode" presStyleLbl="fgAcc1" presStyleIdx="2" presStyleCnt="3">
        <dgm:presLayoutVars>
          <dgm:bulletEnabled val="1"/>
        </dgm:presLayoutVars>
      </dgm:prSet>
      <dgm:spPr/>
    </dgm:pt>
    <dgm:pt modelId="{44AD40FC-4111-40D6-AC91-A74FBD2602D3}" type="pres">
      <dgm:prSet presAssocID="{1E3352CA-FF08-40D4-BE27-D65072C6BA76}" presName="aSpace" presStyleCnt="0"/>
      <dgm:spPr/>
    </dgm:pt>
  </dgm:ptLst>
  <dgm:cxnLst>
    <dgm:cxn modelId="{CF41351C-8472-48C5-9805-48D8D0DFE324}" type="presOf" srcId="{1C6E8C5C-8A3F-4937-B198-EAA3F9907E61}" destId="{9DC36C18-25A7-4F02-9550-840F1AD4BF58}" srcOrd="0" destOrd="0" presId="urn:microsoft.com/office/officeart/2005/8/layout/pyramid2"/>
    <dgm:cxn modelId="{5B31F520-4138-48A5-A496-37E1F1134819}" type="presOf" srcId="{1E3352CA-FF08-40D4-BE27-D65072C6BA76}" destId="{063BCC63-2A09-4C86-86CB-A8D95171333F}" srcOrd="0" destOrd="0" presId="urn:microsoft.com/office/officeart/2005/8/layout/pyramid2"/>
    <dgm:cxn modelId="{01AEA298-394C-4F02-8746-13F6F180CEF0}" srcId="{1C6E8C5C-8A3F-4937-B198-EAA3F9907E61}" destId="{1E3352CA-FF08-40D4-BE27-D65072C6BA76}" srcOrd="2" destOrd="0" parTransId="{EF403BC9-5884-4099-88FF-E628C873D520}" sibTransId="{73BCE393-7972-45D4-9772-A6C37286F6E7}"/>
    <dgm:cxn modelId="{D53466AD-4F19-4430-BDE3-A2751116F93A}" type="presOf" srcId="{A05E15CE-8AC7-45DB-9330-ECEC51294AA4}" destId="{F36AF75D-B1BC-42F8-A090-DFFF491F626F}" srcOrd="0" destOrd="0" presId="urn:microsoft.com/office/officeart/2005/8/layout/pyramid2"/>
    <dgm:cxn modelId="{D9FA79B0-779F-4DAE-8F86-BB2DEA6B8605}" srcId="{1C6E8C5C-8A3F-4937-B198-EAA3F9907E61}" destId="{47A9669A-D0E7-483B-8594-3506E76E4139}" srcOrd="1" destOrd="0" parTransId="{3E67DD4B-7608-4362-908C-53B73FC29A0A}" sibTransId="{2A691DE3-1878-447D-9E7A-B918787CA235}"/>
    <dgm:cxn modelId="{AB4171BD-F4C6-4AFB-9088-9350445FD30B}" type="presOf" srcId="{47A9669A-D0E7-483B-8594-3506E76E4139}" destId="{F9A86F1D-5EC2-4A93-B38B-09A36C024AC8}" srcOrd="0" destOrd="0" presId="urn:microsoft.com/office/officeart/2005/8/layout/pyramid2"/>
    <dgm:cxn modelId="{FB20B6E2-837E-4629-BF4C-23DC10994AC4}" srcId="{1C6E8C5C-8A3F-4937-B198-EAA3F9907E61}" destId="{A05E15CE-8AC7-45DB-9330-ECEC51294AA4}" srcOrd="0" destOrd="0" parTransId="{34FFB14A-1B3E-4A8D-B284-5A59207781B4}" sibTransId="{83CE6912-9706-4703-BA70-FD492AE27DB0}"/>
    <dgm:cxn modelId="{BAAE6C59-FDC3-47E0-A2A7-C22514D1BF11}" type="presParOf" srcId="{9DC36C18-25A7-4F02-9550-840F1AD4BF58}" destId="{1779404E-F1AE-4821-8C3F-31B09C64476E}" srcOrd="0" destOrd="0" presId="urn:microsoft.com/office/officeart/2005/8/layout/pyramid2"/>
    <dgm:cxn modelId="{A44B7341-55A9-456F-AAFF-B643AECAE278}" type="presParOf" srcId="{9DC36C18-25A7-4F02-9550-840F1AD4BF58}" destId="{4745ADEA-F854-4C79-8995-C16F3F76F91C}" srcOrd="1" destOrd="0" presId="urn:microsoft.com/office/officeart/2005/8/layout/pyramid2"/>
    <dgm:cxn modelId="{2756BC34-5E94-4541-B3A7-646980E84E0A}" type="presParOf" srcId="{4745ADEA-F854-4C79-8995-C16F3F76F91C}" destId="{F36AF75D-B1BC-42F8-A090-DFFF491F626F}" srcOrd="0" destOrd="0" presId="urn:microsoft.com/office/officeart/2005/8/layout/pyramid2"/>
    <dgm:cxn modelId="{FB57FC9E-4D40-4FB6-A0D0-D0E1BB48DDDE}" type="presParOf" srcId="{4745ADEA-F854-4C79-8995-C16F3F76F91C}" destId="{F95FA503-8D41-4D2F-BF09-A48375E45BB0}" srcOrd="1" destOrd="0" presId="urn:microsoft.com/office/officeart/2005/8/layout/pyramid2"/>
    <dgm:cxn modelId="{CDCAFE19-9AEB-46D3-89A9-E1FBACE9C544}" type="presParOf" srcId="{4745ADEA-F854-4C79-8995-C16F3F76F91C}" destId="{F9A86F1D-5EC2-4A93-B38B-09A36C024AC8}" srcOrd="2" destOrd="0" presId="urn:microsoft.com/office/officeart/2005/8/layout/pyramid2"/>
    <dgm:cxn modelId="{E49323E6-0C06-48CB-87B3-8C8DD2272648}" type="presParOf" srcId="{4745ADEA-F854-4C79-8995-C16F3F76F91C}" destId="{E2E659E0-AB2B-4F7D-B42D-AC00EE27457E}" srcOrd="3" destOrd="0" presId="urn:microsoft.com/office/officeart/2005/8/layout/pyramid2"/>
    <dgm:cxn modelId="{2F0094D8-3EDE-49F6-95CA-4D396F0680B2}" type="presParOf" srcId="{4745ADEA-F854-4C79-8995-C16F3F76F91C}" destId="{063BCC63-2A09-4C86-86CB-A8D95171333F}" srcOrd="4" destOrd="0" presId="urn:microsoft.com/office/officeart/2005/8/layout/pyramid2"/>
    <dgm:cxn modelId="{BC41615C-D262-4262-864B-A7ED95561CD6}" type="presParOf" srcId="{4745ADEA-F854-4C79-8995-C16F3F76F91C}" destId="{44AD40FC-4111-40D6-AC91-A74FBD2602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6951C-E1F5-4F72-968C-3B05CDD792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332D1-B0AD-44FA-8570-E8C91B153B9B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Striking Skills</a:t>
          </a:r>
          <a:endParaRPr lang="en-US" dirty="0">
            <a:latin typeface="Arial Black" pitchFamily="34" charset="0"/>
          </a:endParaRPr>
        </a:p>
      </dgm:t>
    </dgm:pt>
    <dgm:pt modelId="{AFB0E4E1-4345-47B9-A024-40EFF32DC0BD}" type="parTrans" cxnId="{F43258C8-91C9-4147-B41B-2E6C7116F934}">
      <dgm:prSet/>
      <dgm:spPr/>
      <dgm:t>
        <a:bodyPr/>
        <a:lstStyle/>
        <a:p>
          <a:endParaRPr lang="en-US"/>
        </a:p>
      </dgm:t>
    </dgm:pt>
    <dgm:pt modelId="{3EFFAF0C-0FD8-4C8A-80EB-50B806027012}" type="sibTrans" cxnId="{F43258C8-91C9-4147-B41B-2E6C7116F934}">
      <dgm:prSet/>
      <dgm:spPr/>
      <dgm:t>
        <a:bodyPr/>
        <a:lstStyle/>
        <a:p>
          <a:endParaRPr lang="en-US"/>
        </a:p>
      </dgm:t>
    </dgm:pt>
    <dgm:pt modelId="{BD5F2F6B-5ADA-41D2-B8B8-D40DC6D9C991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Joint locks &amp; Escapes</a:t>
          </a:r>
          <a:endParaRPr lang="en-US" dirty="0">
            <a:latin typeface="Arial Black" pitchFamily="34" charset="0"/>
          </a:endParaRPr>
        </a:p>
      </dgm:t>
    </dgm:pt>
    <dgm:pt modelId="{19E8D2DC-3EA2-4866-B449-944F4C649EA5}" type="parTrans" cxnId="{F6624185-E5D6-49FC-84A6-3233FCBCA9E1}">
      <dgm:prSet/>
      <dgm:spPr/>
      <dgm:t>
        <a:bodyPr/>
        <a:lstStyle/>
        <a:p>
          <a:endParaRPr lang="en-US"/>
        </a:p>
      </dgm:t>
    </dgm:pt>
    <dgm:pt modelId="{7A4AE92B-D847-41F0-A05C-CFBA9FD3F5CE}" type="sibTrans" cxnId="{F6624185-E5D6-49FC-84A6-3233FCBCA9E1}">
      <dgm:prSet/>
      <dgm:spPr/>
      <dgm:t>
        <a:bodyPr/>
        <a:lstStyle/>
        <a:p>
          <a:endParaRPr lang="en-US"/>
        </a:p>
      </dgm:t>
    </dgm:pt>
    <dgm:pt modelId="{11C859DF-1566-46A2-8BE5-7CB411C19A48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Impact Weapon</a:t>
          </a:r>
        </a:p>
        <a:p>
          <a:r>
            <a:rPr lang="en-CA" dirty="0">
              <a:latin typeface="Arial Black" pitchFamily="34" charset="0"/>
            </a:rPr>
            <a:t>Defence</a:t>
          </a:r>
          <a:endParaRPr lang="en-US" dirty="0">
            <a:latin typeface="Arial Black" pitchFamily="34" charset="0"/>
          </a:endParaRPr>
        </a:p>
      </dgm:t>
    </dgm:pt>
    <dgm:pt modelId="{1624AF85-A923-4B1E-A580-F8C1B2DF1F81}" type="parTrans" cxnId="{06BE79F9-2140-4FC2-837B-59A9C70E2108}">
      <dgm:prSet/>
      <dgm:spPr/>
      <dgm:t>
        <a:bodyPr/>
        <a:lstStyle/>
        <a:p>
          <a:endParaRPr lang="en-US"/>
        </a:p>
      </dgm:t>
    </dgm:pt>
    <dgm:pt modelId="{7244AA1C-11F5-419F-98A3-26E6A88F00B5}" type="sibTrans" cxnId="{06BE79F9-2140-4FC2-837B-59A9C70E2108}">
      <dgm:prSet/>
      <dgm:spPr/>
      <dgm:t>
        <a:bodyPr/>
        <a:lstStyle/>
        <a:p>
          <a:endParaRPr lang="en-US"/>
        </a:p>
      </dgm:t>
    </dgm:pt>
    <dgm:pt modelId="{0CBD2405-B756-49CB-BAD5-F591FA100E67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Edged Weapon</a:t>
          </a:r>
        </a:p>
        <a:p>
          <a:r>
            <a:rPr lang="en-CA" dirty="0">
              <a:latin typeface="Arial Black" pitchFamily="34" charset="0"/>
            </a:rPr>
            <a:t>Defence</a:t>
          </a:r>
          <a:endParaRPr lang="en-US" dirty="0">
            <a:latin typeface="Arial Black" pitchFamily="34" charset="0"/>
          </a:endParaRPr>
        </a:p>
      </dgm:t>
    </dgm:pt>
    <dgm:pt modelId="{AE8D29AC-2AA8-4CFF-A3D7-EA6FBDB6D073}" type="parTrans" cxnId="{3A6AE376-EE97-4B6B-965E-229D1067C97A}">
      <dgm:prSet/>
      <dgm:spPr/>
      <dgm:t>
        <a:bodyPr/>
        <a:lstStyle/>
        <a:p>
          <a:endParaRPr lang="en-US"/>
        </a:p>
      </dgm:t>
    </dgm:pt>
    <dgm:pt modelId="{08589268-257E-44B4-BCEA-312EF3E0F977}" type="sibTrans" cxnId="{3A6AE376-EE97-4B6B-965E-229D1067C97A}">
      <dgm:prSet/>
      <dgm:spPr/>
      <dgm:t>
        <a:bodyPr/>
        <a:lstStyle/>
        <a:p>
          <a:endParaRPr lang="en-US"/>
        </a:p>
      </dgm:t>
    </dgm:pt>
    <dgm:pt modelId="{1397AAD5-E565-4504-8358-DA847A3D7BFC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Takedowns &amp; Tactical Ground Fighting</a:t>
          </a:r>
          <a:endParaRPr lang="en-US" dirty="0">
            <a:latin typeface="Arial Black" pitchFamily="34" charset="0"/>
          </a:endParaRPr>
        </a:p>
      </dgm:t>
    </dgm:pt>
    <dgm:pt modelId="{5688FE15-77DF-4D06-A47A-1C72D1FB1BE5}" type="parTrans" cxnId="{A3435674-6FEF-46F7-BC39-C499724334FF}">
      <dgm:prSet/>
      <dgm:spPr/>
      <dgm:t>
        <a:bodyPr/>
        <a:lstStyle/>
        <a:p>
          <a:endParaRPr lang="en-US"/>
        </a:p>
      </dgm:t>
    </dgm:pt>
    <dgm:pt modelId="{0F36789E-4AD0-4593-B452-B7A62E5EA414}" type="sibTrans" cxnId="{A3435674-6FEF-46F7-BC39-C499724334FF}">
      <dgm:prSet/>
      <dgm:spPr/>
      <dgm:t>
        <a:bodyPr/>
        <a:lstStyle/>
        <a:p>
          <a:endParaRPr lang="en-US"/>
        </a:p>
      </dgm:t>
    </dgm:pt>
    <dgm:pt modelId="{1297ECA0-1CF5-46F3-AD09-DFF656B7FC15}">
      <dgm:prSet phldrT="[Text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n-CA" dirty="0">
              <a:latin typeface="Arial Black" pitchFamily="34" charset="0"/>
            </a:rPr>
            <a:t>Dynamic Simulations</a:t>
          </a:r>
          <a:endParaRPr lang="en-US" dirty="0">
            <a:latin typeface="Arial Black" pitchFamily="34" charset="0"/>
          </a:endParaRPr>
        </a:p>
      </dgm:t>
    </dgm:pt>
    <dgm:pt modelId="{3EE68229-9795-4560-9216-DF7E2FFDB0FB}" type="parTrans" cxnId="{BF5F3C80-DA7B-47E6-B798-86A0F214AFBA}">
      <dgm:prSet/>
      <dgm:spPr/>
      <dgm:t>
        <a:bodyPr/>
        <a:lstStyle/>
        <a:p>
          <a:endParaRPr lang="en-US"/>
        </a:p>
      </dgm:t>
    </dgm:pt>
    <dgm:pt modelId="{509DDD21-66A9-47C4-989B-B70418424BD8}" type="sibTrans" cxnId="{BF5F3C80-DA7B-47E6-B798-86A0F214AFBA}">
      <dgm:prSet/>
      <dgm:spPr/>
      <dgm:t>
        <a:bodyPr/>
        <a:lstStyle/>
        <a:p>
          <a:endParaRPr lang="en-US"/>
        </a:p>
      </dgm:t>
    </dgm:pt>
    <dgm:pt modelId="{8DCAA2F1-F6B7-4000-8EC6-A818B8CE77A4}" type="pres">
      <dgm:prSet presAssocID="{4CC6951C-E1F5-4F72-968C-3B05CDD792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8131A0-A1AD-4F35-959F-978B4C81CEAB}" type="pres">
      <dgm:prSet presAssocID="{6F4332D1-B0AD-44FA-8570-E8C91B153B9B}" presName="hierRoot1" presStyleCnt="0"/>
      <dgm:spPr/>
    </dgm:pt>
    <dgm:pt modelId="{F9357486-F23B-43B6-90F7-167790605B85}" type="pres">
      <dgm:prSet presAssocID="{6F4332D1-B0AD-44FA-8570-E8C91B153B9B}" presName="composite" presStyleCnt="0"/>
      <dgm:spPr/>
    </dgm:pt>
    <dgm:pt modelId="{7547F26D-7C64-4B37-ADF0-CF5656DC3D5C}" type="pres">
      <dgm:prSet presAssocID="{6F4332D1-B0AD-44FA-8570-E8C91B153B9B}" presName="background" presStyleLbl="node0" presStyleIdx="0" presStyleCn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</dgm:pt>
    <dgm:pt modelId="{9EC0C3B1-9197-4B3D-B989-36B725320A5E}" type="pres">
      <dgm:prSet presAssocID="{6F4332D1-B0AD-44FA-8570-E8C91B153B9B}" presName="text" presStyleLbl="fgAcc0" presStyleIdx="0" presStyleCnt="1">
        <dgm:presLayoutVars>
          <dgm:chPref val="3"/>
        </dgm:presLayoutVars>
      </dgm:prSet>
      <dgm:spPr/>
    </dgm:pt>
    <dgm:pt modelId="{E6AC96E1-F081-463C-A2FC-B13758F22212}" type="pres">
      <dgm:prSet presAssocID="{6F4332D1-B0AD-44FA-8570-E8C91B153B9B}" presName="hierChild2" presStyleCnt="0"/>
      <dgm:spPr/>
    </dgm:pt>
    <dgm:pt modelId="{3356FA56-8D66-4A0D-8EE6-54208F09CF84}" type="pres">
      <dgm:prSet presAssocID="{19E8D2DC-3EA2-4866-B449-944F4C649EA5}" presName="Name10" presStyleLbl="parChTrans1D2" presStyleIdx="0" presStyleCnt="2"/>
      <dgm:spPr/>
    </dgm:pt>
    <dgm:pt modelId="{1B4A9E4E-9866-4C9D-83A1-CED293022B34}" type="pres">
      <dgm:prSet presAssocID="{BD5F2F6B-5ADA-41D2-B8B8-D40DC6D9C991}" presName="hierRoot2" presStyleCnt="0"/>
      <dgm:spPr/>
    </dgm:pt>
    <dgm:pt modelId="{61724EF3-E673-4C9F-9A57-212465E2B42C}" type="pres">
      <dgm:prSet presAssocID="{BD5F2F6B-5ADA-41D2-B8B8-D40DC6D9C991}" presName="composite2" presStyleCnt="0"/>
      <dgm:spPr/>
    </dgm:pt>
    <dgm:pt modelId="{C06E0BCA-1E92-428A-AF64-F49A01E7B0CE}" type="pres">
      <dgm:prSet presAssocID="{BD5F2F6B-5ADA-41D2-B8B8-D40DC6D9C991}" presName="background2" presStyleLbl="node2" presStyleIdx="0" presStyleCnt="2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0082F186-8E48-40C8-A650-343B8974F378}" type="pres">
      <dgm:prSet presAssocID="{BD5F2F6B-5ADA-41D2-B8B8-D40DC6D9C991}" presName="text2" presStyleLbl="fgAcc2" presStyleIdx="0" presStyleCnt="2">
        <dgm:presLayoutVars>
          <dgm:chPref val="3"/>
        </dgm:presLayoutVars>
      </dgm:prSet>
      <dgm:spPr/>
    </dgm:pt>
    <dgm:pt modelId="{F105CE13-1E74-4206-8E01-4E66925D326A}" type="pres">
      <dgm:prSet presAssocID="{BD5F2F6B-5ADA-41D2-B8B8-D40DC6D9C991}" presName="hierChild3" presStyleCnt="0"/>
      <dgm:spPr/>
    </dgm:pt>
    <dgm:pt modelId="{73D96025-2719-44ED-B4AA-ED7A4E32C398}" type="pres">
      <dgm:prSet presAssocID="{1624AF85-A923-4B1E-A580-F8C1B2DF1F81}" presName="Name17" presStyleLbl="parChTrans1D3" presStyleIdx="0" presStyleCnt="3"/>
      <dgm:spPr/>
    </dgm:pt>
    <dgm:pt modelId="{93E256C8-F521-4EA5-9E0F-89AB9A293C69}" type="pres">
      <dgm:prSet presAssocID="{11C859DF-1566-46A2-8BE5-7CB411C19A48}" presName="hierRoot3" presStyleCnt="0"/>
      <dgm:spPr/>
    </dgm:pt>
    <dgm:pt modelId="{C37D005A-775C-4425-914E-C542896B1E24}" type="pres">
      <dgm:prSet presAssocID="{11C859DF-1566-46A2-8BE5-7CB411C19A48}" presName="composite3" presStyleCnt="0"/>
      <dgm:spPr/>
    </dgm:pt>
    <dgm:pt modelId="{3AC38C7F-C99F-43AB-AEE9-FA548C22B2FF}" type="pres">
      <dgm:prSet presAssocID="{11C859DF-1566-46A2-8BE5-7CB411C19A48}" presName="background3" presStyleLbl="node3" presStyleIdx="0" presStyleCnt="3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</dgm:pt>
    <dgm:pt modelId="{48AE1026-EFF7-406F-B8F6-1233B0BEC64D}" type="pres">
      <dgm:prSet presAssocID="{11C859DF-1566-46A2-8BE5-7CB411C19A48}" presName="text3" presStyleLbl="fgAcc3" presStyleIdx="0" presStyleCnt="3">
        <dgm:presLayoutVars>
          <dgm:chPref val="3"/>
        </dgm:presLayoutVars>
      </dgm:prSet>
      <dgm:spPr/>
    </dgm:pt>
    <dgm:pt modelId="{07C5C6F5-1C4A-4953-82E1-DCA1B3F6360D}" type="pres">
      <dgm:prSet presAssocID="{11C859DF-1566-46A2-8BE5-7CB411C19A48}" presName="hierChild4" presStyleCnt="0"/>
      <dgm:spPr/>
    </dgm:pt>
    <dgm:pt modelId="{0F45DE3D-E5FB-44F3-91B5-58656D8556C3}" type="pres">
      <dgm:prSet presAssocID="{AE8D29AC-2AA8-4CFF-A3D7-EA6FBDB6D073}" presName="Name17" presStyleLbl="parChTrans1D3" presStyleIdx="1" presStyleCnt="3"/>
      <dgm:spPr/>
    </dgm:pt>
    <dgm:pt modelId="{213098F2-ECCC-4DF6-9B86-00CCF7534994}" type="pres">
      <dgm:prSet presAssocID="{0CBD2405-B756-49CB-BAD5-F591FA100E67}" presName="hierRoot3" presStyleCnt="0"/>
      <dgm:spPr/>
    </dgm:pt>
    <dgm:pt modelId="{44BC39B2-F12E-4191-95F6-69260145A603}" type="pres">
      <dgm:prSet presAssocID="{0CBD2405-B756-49CB-BAD5-F591FA100E67}" presName="composite3" presStyleCnt="0"/>
      <dgm:spPr/>
    </dgm:pt>
    <dgm:pt modelId="{75A566DF-4239-4D04-8F66-7ED4E0211020}" type="pres">
      <dgm:prSet presAssocID="{0CBD2405-B756-49CB-BAD5-F591FA100E67}" presName="background3" presStyleLbl="node3" presStyleIdx="1" presStyleCnt="3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</dgm:pt>
    <dgm:pt modelId="{72D0FB31-6182-40E7-998D-D72772D4E4F3}" type="pres">
      <dgm:prSet presAssocID="{0CBD2405-B756-49CB-BAD5-F591FA100E67}" presName="text3" presStyleLbl="fgAcc3" presStyleIdx="1" presStyleCnt="3" custLinFactNeighborX="1384" custLinFactNeighborY="-3301">
        <dgm:presLayoutVars>
          <dgm:chPref val="3"/>
        </dgm:presLayoutVars>
      </dgm:prSet>
      <dgm:spPr/>
    </dgm:pt>
    <dgm:pt modelId="{29A6CE20-6251-444A-8643-3C9F6477AF3C}" type="pres">
      <dgm:prSet presAssocID="{0CBD2405-B756-49CB-BAD5-F591FA100E67}" presName="hierChild4" presStyleCnt="0"/>
      <dgm:spPr/>
    </dgm:pt>
    <dgm:pt modelId="{943B86B2-9A33-444C-BB8E-F257EFB2A5F7}" type="pres">
      <dgm:prSet presAssocID="{5688FE15-77DF-4D06-A47A-1C72D1FB1BE5}" presName="Name10" presStyleLbl="parChTrans1D2" presStyleIdx="1" presStyleCnt="2"/>
      <dgm:spPr/>
    </dgm:pt>
    <dgm:pt modelId="{191C27E5-8D1F-451E-B6C2-B521118119B8}" type="pres">
      <dgm:prSet presAssocID="{1397AAD5-E565-4504-8358-DA847A3D7BFC}" presName="hierRoot2" presStyleCnt="0"/>
      <dgm:spPr/>
    </dgm:pt>
    <dgm:pt modelId="{AD0E66D9-E459-443F-97C9-D96CCD5D1CDD}" type="pres">
      <dgm:prSet presAssocID="{1397AAD5-E565-4504-8358-DA847A3D7BFC}" presName="composite2" presStyleCnt="0"/>
      <dgm:spPr/>
    </dgm:pt>
    <dgm:pt modelId="{04415F32-AD34-4EA1-8B30-694B036F2952}" type="pres">
      <dgm:prSet presAssocID="{1397AAD5-E565-4504-8358-DA847A3D7BFC}" presName="background2" presStyleLbl="node2" presStyleIdx="1" presStyleCnt="2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</dgm:pt>
    <dgm:pt modelId="{F4FD0AF7-BF05-4802-92C9-30E3F3A77BC8}" type="pres">
      <dgm:prSet presAssocID="{1397AAD5-E565-4504-8358-DA847A3D7BFC}" presName="text2" presStyleLbl="fgAcc2" presStyleIdx="1" presStyleCnt="2">
        <dgm:presLayoutVars>
          <dgm:chPref val="3"/>
        </dgm:presLayoutVars>
      </dgm:prSet>
      <dgm:spPr/>
    </dgm:pt>
    <dgm:pt modelId="{E327696F-1CB7-4F8C-9C5B-B17BC5647A6D}" type="pres">
      <dgm:prSet presAssocID="{1397AAD5-E565-4504-8358-DA847A3D7BFC}" presName="hierChild3" presStyleCnt="0"/>
      <dgm:spPr/>
    </dgm:pt>
    <dgm:pt modelId="{2A7DE033-6807-476A-930C-C729D7C981C7}" type="pres">
      <dgm:prSet presAssocID="{3EE68229-9795-4560-9216-DF7E2FFDB0FB}" presName="Name17" presStyleLbl="parChTrans1D3" presStyleIdx="2" presStyleCnt="3"/>
      <dgm:spPr/>
    </dgm:pt>
    <dgm:pt modelId="{6A8A01E2-7814-445F-A20E-926966983F77}" type="pres">
      <dgm:prSet presAssocID="{1297ECA0-1CF5-46F3-AD09-DFF656B7FC15}" presName="hierRoot3" presStyleCnt="0"/>
      <dgm:spPr/>
    </dgm:pt>
    <dgm:pt modelId="{1AAAB39D-BB2B-411D-933C-F1F89F7DA82E}" type="pres">
      <dgm:prSet presAssocID="{1297ECA0-1CF5-46F3-AD09-DFF656B7FC15}" presName="composite3" presStyleCnt="0"/>
      <dgm:spPr/>
    </dgm:pt>
    <dgm:pt modelId="{4F742AEB-914D-4B52-B7D7-2E083E982B3F}" type="pres">
      <dgm:prSet presAssocID="{1297ECA0-1CF5-46F3-AD09-DFF656B7FC15}" presName="background3" presStyleLbl="node3" presStyleIdx="2" presStyleCnt="3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</dgm:pt>
    <dgm:pt modelId="{043460D9-5FF8-45CF-9080-FD259F84180C}" type="pres">
      <dgm:prSet presAssocID="{1297ECA0-1CF5-46F3-AD09-DFF656B7FC15}" presName="text3" presStyleLbl="fgAcc3" presStyleIdx="2" presStyleCnt="3">
        <dgm:presLayoutVars>
          <dgm:chPref val="3"/>
        </dgm:presLayoutVars>
      </dgm:prSet>
      <dgm:spPr/>
    </dgm:pt>
    <dgm:pt modelId="{858D04CF-9E61-46E3-92A0-99F8D7812901}" type="pres">
      <dgm:prSet presAssocID="{1297ECA0-1CF5-46F3-AD09-DFF656B7FC15}" presName="hierChild4" presStyleCnt="0"/>
      <dgm:spPr/>
    </dgm:pt>
  </dgm:ptLst>
  <dgm:cxnLst>
    <dgm:cxn modelId="{50219F2E-3E64-48F4-8948-99E66E145A48}" type="presOf" srcId="{1397AAD5-E565-4504-8358-DA847A3D7BFC}" destId="{F4FD0AF7-BF05-4802-92C9-30E3F3A77BC8}" srcOrd="0" destOrd="0" presId="urn:microsoft.com/office/officeart/2005/8/layout/hierarchy1"/>
    <dgm:cxn modelId="{D79A4435-0C89-49E0-96ED-20A2ECA6B37B}" type="presOf" srcId="{11C859DF-1566-46A2-8BE5-7CB411C19A48}" destId="{48AE1026-EFF7-406F-B8F6-1233B0BEC64D}" srcOrd="0" destOrd="0" presId="urn:microsoft.com/office/officeart/2005/8/layout/hierarchy1"/>
    <dgm:cxn modelId="{9DBA3A4E-BBB8-43DC-8D70-3D87747129CC}" type="presOf" srcId="{BD5F2F6B-5ADA-41D2-B8B8-D40DC6D9C991}" destId="{0082F186-8E48-40C8-A650-343B8974F378}" srcOrd="0" destOrd="0" presId="urn:microsoft.com/office/officeart/2005/8/layout/hierarchy1"/>
    <dgm:cxn modelId="{05D56F6F-0B74-45AA-8499-78DA8C5B3C8F}" type="presOf" srcId="{1297ECA0-1CF5-46F3-AD09-DFF656B7FC15}" destId="{043460D9-5FF8-45CF-9080-FD259F84180C}" srcOrd="0" destOrd="0" presId="urn:microsoft.com/office/officeart/2005/8/layout/hierarchy1"/>
    <dgm:cxn modelId="{A3435674-6FEF-46F7-BC39-C499724334FF}" srcId="{6F4332D1-B0AD-44FA-8570-E8C91B153B9B}" destId="{1397AAD5-E565-4504-8358-DA847A3D7BFC}" srcOrd="1" destOrd="0" parTransId="{5688FE15-77DF-4D06-A47A-1C72D1FB1BE5}" sibTransId="{0F36789E-4AD0-4593-B452-B7A62E5EA414}"/>
    <dgm:cxn modelId="{3A6AE376-EE97-4B6B-965E-229D1067C97A}" srcId="{BD5F2F6B-5ADA-41D2-B8B8-D40DC6D9C991}" destId="{0CBD2405-B756-49CB-BAD5-F591FA100E67}" srcOrd="1" destOrd="0" parTransId="{AE8D29AC-2AA8-4CFF-A3D7-EA6FBDB6D073}" sibTransId="{08589268-257E-44B4-BCEA-312EF3E0F977}"/>
    <dgm:cxn modelId="{A5107478-8465-4414-AEE7-1E1AFDA1B37F}" type="presOf" srcId="{5688FE15-77DF-4D06-A47A-1C72D1FB1BE5}" destId="{943B86B2-9A33-444C-BB8E-F257EFB2A5F7}" srcOrd="0" destOrd="0" presId="urn:microsoft.com/office/officeart/2005/8/layout/hierarchy1"/>
    <dgm:cxn modelId="{BF5F3C80-DA7B-47E6-B798-86A0F214AFBA}" srcId="{1397AAD5-E565-4504-8358-DA847A3D7BFC}" destId="{1297ECA0-1CF5-46F3-AD09-DFF656B7FC15}" srcOrd="0" destOrd="0" parTransId="{3EE68229-9795-4560-9216-DF7E2FFDB0FB}" sibTransId="{509DDD21-66A9-47C4-989B-B70418424BD8}"/>
    <dgm:cxn modelId="{F6624185-E5D6-49FC-84A6-3233FCBCA9E1}" srcId="{6F4332D1-B0AD-44FA-8570-E8C91B153B9B}" destId="{BD5F2F6B-5ADA-41D2-B8B8-D40DC6D9C991}" srcOrd="0" destOrd="0" parTransId="{19E8D2DC-3EA2-4866-B449-944F4C649EA5}" sibTransId="{7A4AE92B-D847-41F0-A05C-CFBA9FD3F5CE}"/>
    <dgm:cxn modelId="{5FB30B92-115D-4347-9203-2837FEFD37B5}" type="presOf" srcId="{3EE68229-9795-4560-9216-DF7E2FFDB0FB}" destId="{2A7DE033-6807-476A-930C-C729D7C981C7}" srcOrd="0" destOrd="0" presId="urn:microsoft.com/office/officeart/2005/8/layout/hierarchy1"/>
    <dgm:cxn modelId="{F41A88C5-3B68-4323-89DB-DBDF41AFFFEF}" type="presOf" srcId="{6F4332D1-B0AD-44FA-8570-E8C91B153B9B}" destId="{9EC0C3B1-9197-4B3D-B989-36B725320A5E}" srcOrd="0" destOrd="0" presId="urn:microsoft.com/office/officeart/2005/8/layout/hierarchy1"/>
    <dgm:cxn modelId="{19D530C7-1D7E-431D-B710-7A4913C74959}" type="presOf" srcId="{4CC6951C-E1F5-4F72-968C-3B05CDD79299}" destId="{8DCAA2F1-F6B7-4000-8EC6-A818B8CE77A4}" srcOrd="0" destOrd="0" presId="urn:microsoft.com/office/officeart/2005/8/layout/hierarchy1"/>
    <dgm:cxn modelId="{F43258C8-91C9-4147-B41B-2E6C7116F934}" srcId="{4CC6951C-E1F5-4F72-968C-3B05CDD79299}" destId="{6F4332D1-B0AD-44FA-8570-E8C91B153B9B}" srcOrd="0" destOrd="0" parTransId="{AFB0E4E1-4345-47B9-A024-40EFF32DC0BD}" sibTransId="{3EFFAF0C-0FD8-4C8A-80EB-50B806027012}"/>
    <dgm:cxn modelId="{BCE701E0-666C-409F-8908-AA9435733636}" type="presOf" srcId="{AE8D29AC-2AA8-4CFF-A3D7-EA6FBDB6D073}" destId="{0F45DE3D-E5FB-44F3-91B5-58656D8556C3}" srcOrd="0" destOrd="0" presId="urn:microsoft.com/office/officeart/2005/8/layout/hierarchy1"/>
    <dgm:cxn modelId="{327838E2-4DFA-44B0-BC33-496B11F76C7C}" type="presOf" srcId="{19E8D2DC-3EA2-4866-B449-944F4C649EA5}" destId="{3356FA56-8D66-4A0D-8EE6-54208F09CF84}" srcOrd="0" destOrd="0" presId="urn:microsoft.com/office/officeart/2005/8/layout/hierarchy1"/>
    <dgm:cxn modelId="{58B719E3-FEC4-43F5-B03A-044D595C4803}" type="presOf" srcId="{1624AF85-A923-4B1E-A580-F8C1B2DF1F81}" destId="{73D96025-2719-44ED-B4AA-ED7A4E32C398}" srcOrd="0" destOrd="0" presId="urn:microsoft.com/office/officeart/2005/8/layout/hierarchy1"/>
    <dgm:cxn modelId="{06BE79F9-2140-4FC2-837B-59A9C70E2108}" srcId="{BD5F2F6B-5ADA-41D2-B8B8-D40DC6D9C991}" destId="{11C859DF-1566-46A2-8BE5-7CB411C19A48}" srcOrd="0" destOrd="0" parTransId="{1624AF85-A923-4B1E-A580-F8C1B2DF1F81}" sibTransId="{7244AA1C-11F5-419F-98A3-26E6A88F00B5}"/>
    <dgm:cxn modelId="{B60C28FA-3AA8-48D2-AB14-BBE7C376EFA9}" type="presOf" srcId="{0CBD2405-B756-49CB-BAD5-F591FA100E67}" destId="{72D0FB31-6182-40E7-998D-D72772D4E4F3}" srcOrd="0" destOrd="0" presId="urn:microsoft.com/office/officeart/2005/8/layout/hierarchy1"/>
    <dgm:cxn modelId="{BA6EA17A-7F46-46B8-9E23-8DB8FB45C742}" type="presParOf" srcId="{8DCAA2F1-F6B7-4000-8EC6-A818B8CE77A4}" destId="{108131A0-A1AD-4F35-959F-978B4C81CEAB}" srcOrd="0" destOrd="0" presId="urn:microsoft.com/office/officeart/2005/8/layout/hierarchy1"/>
    <dgm:cxn modelId="{9EA8F232-540A-4E91-89C5-00A3FC60656A}" type="presParOf" srcId="{108131A0-A1AD-4F35-959F-978B4C81CEAB}" destId="{F9357486-F23B-43B6-90F7-167790605B85}" srcOrd="0" destOrd="0" presId="urn:microsoft.com/office/officeart/2005/8/layout/hierarchy1"/>
    <dgm:cxn modelId="{F0CE2B63-2371-4A1F-B821-31781D02E696}" type="presParOf" srcId="{F9357486-F23B-43B6-90F7-167790605B85}" destId="{7547F26D-7C64-4B37-ADF0-CF5656DC3D5C}" srcOrd="0" destOrd="0" presId="urn:microsoft.com/office/officeart/2005/8/layout/hierarchy1"/>
    <dgm:cxn modelId="{0DC5EA81-75E3-4950-9890-7C75652525CE}" type="presParOf" srcId="{F9357486-F23B-43B6-90F7-167790605B85}" destId="{9EC0C3B1-9197-4B3D-B989-36B725320A5E}" srcOrd="1" destOrd="0" presId="urn:microsoft.com/office/officeart/2005/8/layout/hierarchy1"/>
    <dgm:cxn modelId="{EADE9853-F599-4087-B9C0-CA88321B0802}" type="presParOf" srcId="{108131A0-A1AD-4F35-959F-978B4C81CEAB}" destId="{E6AC96E1-F081-463C-A2FC-B13758F22212}" srcOrd="1" destOrd="0" presId="urn:microsoft.com/office/officeart/2005/8/layout/hierarchy1"/>
    <dgm:cxn modelId="{11B827C0-0042-4B5D-AB79-F7B3D1FD130D}" type="presParOf" srcId="{E6AC96E1-F081-463C-A2FC-B13758F22212}" destId="{3356FA56-8D66-4A0D-8EE6-54208F09CF84}" srcOrd="0" destOrd="0" presId="urn:microsoft.com/office/officeart/2005/8/layout/hierarchy1"/>
    <dgm:cxn modelId="{0EDD0D18-9232-476B-A80E-5891265C5AE9}" type="presParOf" srcId="{E6AC96E1-F081-463C-A2FC-B13758F22212}" destId="{1B4A9E4E-9866-4C9D-83A1-CED293022B34}" srcOrd="1" destOrd="0" presId="urn:microsoft.com/office/officeart/2005/8/layout/hierarchy1"/>
    <dgm:cxn modelId="{73D8E2B2-7587-422F-9047-8B77EAAF2980}" type="presParOf" srcId="{1B4A9E4E-9866-4C9D-83A1-CED293022B34}" destId="{61724EF3-E673-4C9F-9A57-212465E2B42C}" srcOrd="0" destOrd="0" presId="urn:microsoft.com/office/officeart/2005/8/layout/hierarchy1"/>
    <dgm:cxn modelId="{EFE03F97-A50F-4CEC-8DC1-001EA1407146}" type="presParOf" srcId="{61724EF3-E673-4C9F-9A57-212465E2B42C}" destId="{C06E0BCA-1E92-428A-AF64-F49A01E7B0CE}" srcOrd="0" destOrd="0" presId="urn:microsoft.com/office/officeart/2005/8/layout/hierarchy1"/>
    <dgm:cxn modelId="{286AA33A-881A-49BE-83A6-7518B2836C1D}" type="presParOf" srcId="{61724EF3-E673-4C9F-9A57-212465E2B42C}" destId="{0082F186-8E48-40C8-A650-343B8974F378}" srcOrd="1" destOrd="0" presId="urn:microsoft.com/office/officeart/2005/8/layout/hierarchy1"/>
    <dgm:cxn modelId="{1647F7CF-A39F-4D2C-83E7-AFBA74807157}" type="presParOf" srcId="{1B4A9E4E-9866-4C9D-83A1-CED293022B34}" destId="{F105CE13-1E74-4206-8E01-4E66925D326A}" srcOrd="1" destOrd="0" presId="urn:microsoft.com/office/officeart/2005/8/layout/hierarchy1"/>
    <dgm:cxn modelId="{ADC29EB0-86B0-4B76-95AF-63F8165422C4}" type="presParOf" srcId="{F105CE13-1E74-4206-8E01-4E66925D326A}" destId="{73D96025-2719-44ED-B4AA-ED7A4E32C398}" srcOrd="0" destOrd="0" presId="urn:microsoft.com/office/officeart/2005/8/layout/hierarchy1"/>
    <dgm:cxn modelId="{0CBCA9E0-4CB3-4124-86D8-799E809DBCB7}" type="presParOf" srcId="{F105CE13-1E74-4206-8E01-4E66925D326A}" destId="{93E256C8-F521-4EA5-9E0F-89AB9A293C69}" srcOrd="1" destOrd="0" presId="urn:microsoft.com/office/officeart/2005/8/layout/hierarchy1"/>
    <dgm:cxn modelId="{C6897E0A-A458-486F-BCAE-7552884FBA4F}" type="presParOf" srcId="{93E256C8-F521-4EA5-9E0F-89AB9A293C69}" destId="{C37D005A-775C-4425-914E-C542896B1E24}" srcOrd="0" destOrd="0" presId="urn:microsoft.com/office/officeart/2005/8/layout/hierarchy1"/>
    <dgm:cxn modelId="{FE7C8FB4-2FA5-41A7-8ED6-0FF4038FD686}" type="presParOf" srcId="{C37D005A-775C-4425-914E-C542896B1E24}" destId="{3AC38C7F-C99F-43AB-AEE9-FA548C22B2FF}" srcOrd="0" destOrd="0" presId="urn:microsoft.com/office/officeart/2005/8/layout/hierarchy1"/>
    <dgm:cxn modelId="{3FBA4838-E690-4A29-9951-C3D33E6E02B2}" type="presParOf" srcId="{C37D005A-775C-4425-914E-C542896B1E24}" destId="{48AE1026-EFF7-406F-B8F6-1233B0BEC64D}" srcOrd="1" destOrd="0" presId="urn:microsoft.com/office/officeart/2005/8/layout/hierarchy1"/>
    <dgm:cxn modelId="{C43CF12B-95AE-4273-A1CD-80D0F9C3157D}" type="presParOf" srcId="{93E256C8-F521-4EA5-9E0F-89AB9A293C69}" destId="{07C5C6F5-1C4A-4953-82E1-DCA1B3F6360D}" srcOrd="1" destOrd="0" presId="urn:microsoft.com/office/officeart/2005/8/layout/hierarchy1"/>
    <dgm:cxn modelId="{EC18E92E-E3B1-488C-9CC7-786CE6EF29B9}" type="presParOf" srcId="{F105CE13-1E74-4206-8E01-4E66925D326A}" destId="{0F45DE3D-E5FB-44F3-91B5-58656D8556C3}" srcOrd="2" destOrd="0" presId="urn:microsoft.com/office/officeart/2005/8/layout/hierarchy1"/>
    <dgm:cxn modelId="{CB916A48-C6E2-4D03-9278-8F0013A1B177}" type="presParOf" srcId="{F105CE13-1E74-4206-8E01-4E66925D326A}" destId="{213098F2-ECCC-4DF6-9B86-00CCF7534994}" srcOrd="3" destOrd="0" presId="urn:microsoft.com/office/officeart/2005/8/layout/hierarchy1"/>
    <dgm:cxn modelId="{6CBE7F6D-F4AB-4E47-AA97-8D178FFF499B}" type="presParOf" srcId="{213098F2-ECCC-4DF6-9B86-00CCF7534994}" destId="{44BC39B2-F12E-4191-95F6-69260145A603}" srcOrd="0" destOrd="0" presId="urn:microsoft.com/office/officeart/2005/8/layout/hierarchy1"/>
    <dgm:cxn modelId="{A79EF269-CC69-4C4B-9450-60AB1A527AED}" type="presParOf" srcId="{44BC39B2-F12E-4191-95F6-69260145A603}" destId="{75A566DF-4239-4D04-8F66-7ED4E0211020}" srcOrd="0" destOrd="0" presId="urn:microsoft.com/office/officeart/2005/8/layout/hierarchy1"/>
    <dgm:cxn modelId="{B9A59FDE-5125-474B-8E71-B5396B1A9D35}" type="presParOf" srcId="{44BC39B2-F12E-4191-95F6-69260145A603}" destId="{72D0FB31-6182-40E7-998D-D72772D4E4F3}" srcOrd="1" destOrd="0" presId="urn:microsoft.com/office/officeart/2005/8/layout/hierarchy1"/>
    <dgm:cxn modelId="{95CE1B46-886C-4658-85DD-9CF6C2BA5925}" type="presParOf" srcId="{213098F2-ECCC-4DF6-9B86-00CCF7534994}" destId="{29A6CE20-6251-444A-8643-3C9F6477AF3C}" srcOrd="1" destOrd="0" presId="urn:microsoft.com/office/officeart/2005/8/layout/hierarchy1"/>
    <dgm:cxn modelId="{E6D2F875-D1D5-4D6C-A8F9-77EA124DB0FD}" type="presParOf" srcId="{E6AC96E1-F081-463C-A2FC-B13758F22212}" destId="{943B86B2-9A33-444C-BB8E-F257EFB2A5F7}" srcOrd="2" destOrd="0" presId="urn:microsoft.com/office/officeart/2005/8/layout/hierarchy1"/>
    <dgm:cxn modelId="{A7FE37F3-A6C0-4F45-871E-A5F45939C0CF}" type="presParOf" srcId="{E6AC96E1-F081-463C-A2FC-B13758F22212}" destId="{191C27E5-8D1F-451E-B6C2-B521118119B8}" srcOrd="3" destOrd="0" presId="urn:microsoft.com/office/officeart/2005/8/layout/hierarchy1"/>
    <dgm:cxn modelId="{D3EF7A5C-812F-4C4E-90D7-24D7924F33F0}" type="presParOf" srcId="{191C27E5-8D1F-451E-B6C2-B521118119B8}" destId="{AD0E66D9-E459-443F-97C9-D96CCD5D1CDD}" srcOrd="0" destOrd="0" presId="urn:microsoft.com/office/officeart/2005/8/layout/hierarchy1"/>
    <dgm:cxn modelId="{6AC4EFFB-78CC-4FB7-A8B0-9EBDDC173DDF}" type="presParOf" srcId="{AD0E66D9-E459-443F-97C9-D96CCD5D1CDD}" destId="{04415F32-AD34-4EA1-8B30-694B036F2952}" srcOrd="0" destOrd="0" presId="urn:microsoft.com/office/officeart/2005/8/layout/hierarchy1"/>
    <dgm:cxn modelId="{827D9CD3-F472-47E3-A649-FADE19398483}" type="presParOf" srcId="{AD0E66D9-E459-443F-97C9-D96CCD5D1CDD}" destId="{F4FD0AF7-BF05-4802-92C9-30E3F3A77BC8}" srcOrd="1" destOrd="0" presId="urn:microsoft.com/office/officeart/2005/8/layout/hierarchy1"/>
    <dgm:cxn modelId="{F2EAAFBB-040B-41D2-9081-E0C7514C26A9}" type="presParOf" srcId="{191C27E5-8D1F-451E-B6C2-B521118119B8}" destId="{E327696F-1CB7-4F8C-9C5B-B17BC5647A6D}" srcOrd="1" destOrd="0" presId="urn:microsoft.com/office/officeart/2005/8/layout/hierarchy1"/>
    <dgm:cxn modelId="{B0CD8805-663D-478C-A422-A828530D34CC}" type="presParOf" srcId="{E327696F-1CB7-4F8C-9C5B-B17BC5647A6D}" destId="{2A7DE033-6807-476A-930C-C729D7C981C7}" srcOrd="0" destOrd="0" presId="urn:microsoft.com/office/officeart/2005/8/layout/hierarchy1"/>
    <dgm:cxn modelId="{91AF5007-9719-4C54-96C6-F96B16551E81}" type="presParOf" srcId="{E327696F-1CB7-4F8C-9C5B-B17BC5647A6D}" destId="{6A8A01E2-7814-445F-A20E-926966983F77}" srcOrd="1" destOrd="0" presId="urn:microsoft.com/office/officeart/2005/8/layout/hierarchy1"/>
    <dgm:cxn modelId="{0DCB3936-61C9-417F-BF31-95D7B58B3EC0}" type="presParOf" srcId="{6A8A01E2-7814-445F-A20E-926966983F77}" destId="{1AAAB39D-BB2B-411D-933C-F1F89F7DA82E}" srcOrd="0" destOrd="0" presId="urn:microsoft.com/office/officeart/2005/8/layout/hierarchy1"/>
    <dgm:cxn modelId="{BA998D90-2F60-450F-B624-4220A84F6E14}" type="presParOf" srcId="{1AAAB39D-BB2B-411D-933C-F1F89F7DA82E}" destId="{4F742AEB-914D-4B52-B7D7-2E083E982B3F}" srcOrd="0" destOrd="0" presId="urn:microsoft.com/office/officeart/2005/8/layout/hierarchy1"/>
    <dgm:cxn modelId="{7C6CEC7B-6869-4A49-A1F6-E5B317988D85}" type="presParOf" srcId="{1AAAB39D-BB2B-411D-933C-F1F89F7DA82E}" destId="{043460D9-5FF8-45CF-9080-FD259F84180C}" srcOrd="1" destOrd="0" presId="urn:microsoft.com/office/officeart/2005/8/layout/hierarchy1"/>
    <dgm:cxn modelId="{91744F1C-3038-4EBB-AF73-A1AF7E0D330A}" type="presParOf" srcId="{6A8A01E2-7814-445F-A20E-926966983F77}" destId="{858D04CF-9E61-46E3-92A0-99F8D78129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90A8D-C7A0-4405-81C6-659CCEF062D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852EAF6-5BF6-45A0-ADA3-028E1F59A2F7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solidFill>
                <a:srgbClr val="FF0000"/>
              </a:solidFill>
              <a:latin typeface="Arial Black" pitchFamily="34" charset="0"/>
            </a:rPr>
            <a:t>RESISTANCE TRAINING</a:t>
          </a:r>
          <a:endParaRPr lang="en-US" dirty="0">
            <a:solidFill>
              <a:srgbClr val="FF0000"/>
            </a:solidFill>
            <a:latin typeface="Arial Black" pitchFamily="34" charset="0"/>
          </a:endParaRPr>
        </a:p>
      </dgm:t>
    </dgm:pt>
    <dgm:pt modelId="{8C48AD89-98B8-45D9-90B9-388A336563CD}" type="parTrans" cxnId="{8753998B-0184-4115-90F9-9E3D66CB026B}">
      <dgm:prSet/>
      <dgm:spPr/>
      <dgm:t>
        <a:bodyPr/>
        <a:lstStyle/>
        <a:p>
          <a:endParaRPr lang="en-US"/>
        </a:p>
      </dgm:t>
    </dgm:pt>
    <dgm:pt modelId="{97FAA5FA-F93C-4035-A40E-22494BF18F9D}" type="sibTrans" cxnId="{8753998B-0184-4115-90F9-9E3D66CB026B}">
      <dgm:prSet/>
      <dgm:spPr/>
      <dgm:t>
        <a:bodyPr/>
        <a:lstStyle/>
        <a:p>
          <a:endParaRPr lang="en-US"/>
        </a:p>
      </dgm:t>
    </dgm:pt>
    <dgm:pt modelId="{E8EFEB1C-1AA0-4850-BF0C-8198CB0F8D09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solidFill>
                <a:srgbClr val="FF0000"/>
              </a:solidFill>
              <a:latin typeface="Arial Black" panose="020B0A04020102020204" pitchFamily="34" charset="0"/>
            </a:rPr>
            <a:t>FLEXIBILITY AND AGILITY</a:t>
          </a:r>
        </a:p>
        <a:p>
          <a:r>
            <a:rPr lang="en-CA" dirty="0">
              <a:solidFill>
                <a:srgbClr val="FF0000"/>
              </a:solidFill>
              <a:latin typeface="Arial Black" panose="020B0A04020102020204" pitchFamily="34" charset="0"/>
            </a:rPr>
            <a:t>EXERCISES</a:t>
          </a:r>
          <a:endParaRPr lang="en-US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47883479-AEF8-4774-B3E1-716C9ABDFA0B}" type="parTrans" cxnId="{877FE7A6-F602-4A48-82A0-9905788097D8}">
      <dgm:prSet/>
      <dgm:spPr/>
      <dgm:t>
        <a:bodyPr/>
        <a:lstStyle/>
        <a:p>
          <a:endParaRPr lang="en-US"/>
        </a:p>
      </dgm:t>
    </dgm:pt>
    <dgm:pt modelId="{1AA81E86-4FA4-4000-A4B2-29CBE1AFB860}" type="sibTrans" cxnId="{877FE7A6-F602-4A48-82A0-9905788097D8}">
      <dgm:prSet/>
      <dgm:spPr/>
      <dgm:t>
        <a:bodyPr/>
        <a:lstStyle/>
        <a:p>
          <a:endParaRPr lang="en-US"/>
        </a:p>
      </dgm:t>
    </dgm:pt>
    <dgm:pt modelId="{B4D5ACF3-95D4-492C-9DFB-14FA116D3C13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CA" dirty="0">
              <a:solidFill>
                <a:srgbClr val="FF0000"/>
              </a:solidFill>
              <a:latin typeface="Arial Black" panose="020B0A04020102020204" pitchFamily="34" charset="0"/>
            </a:rPr>
            <a:t>DYNAMIC CIRCUIT TRAINING</a:t>
          </a:r>
          <a:endParaRPr lang="en-US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7325DC5A-E80D-4757-A80E-720491868EED}" type="parTrans" cxnId="{3D73644D-3967-4E91-9587-1792D64AB1D1}">
      <dgm:prSet/>
      <dgm:spPr/>
      <dgm:t>
        <a:bodyPr/>
        <a:lstStyle/>
        <a:p>
          <a:endParaRPr lang="en-US"/>
        </a:p>
      </dgm:t>
    </dgm:pt>
    <dgm:pt modelId="{5ADE4B40-9734-42A7-9433-DEA95D60FC85}" type="sibTrans" cxnId="{3D73644D-3967-4E91-9587-1792D64AB1D1}">
      <dgm:prSet/>
      <dgm:spPr/>
      <dgm:t>
        <a:bodyPr/>
        <a:lstStyle/>
        <a:p>
          <a:endParaRPr lang="en-US"/>
        </a:p>
      </dgm:t>
    </dgm:pt>
    <dgm:pt modelId="{91CF3410-7DFB-479B-8143-1C1F34AA94D4}" type="pres">
      <dgm:prSet presAssocID="{9DC90A8D-C7A0-4405-81C6-659CCEF062D6}" presName="compositeShape" presStyleCnt="0">
        <dgm:presLayoutVars>
          <dgm:chMax val="7"/>
          <dgm:dir/>
          <dgm:resizeHandles val="exact"/>
        </dgm:presLayoutVars>
      </dgm:prSet>
      <dgm:spPr/>
    </dgm:pt>
    <dgm:pt modelId="{902545BE-AAEB-40B9-A89D-7D094002FC70}" type="pres">
      <dgm:prSet presAssocID="{9DC90A8D-C7A0-4405-81C6-659CCEF062D6}" presName="wedge1" presStyleLbl="node1" presStyleIdx="0" presStyleCnt="3"/>
      <dgm:spPr/>
    </dgm:pt>
    <dgm:pt modelId="{8079DD72-AE4E-46D8-A471-B7A0026C0643}" type="pres">
      <dgm:prSet presAssocID="{9DC90A8D-C7A0-4405-81C6-659CCEF062D6}" presName="dummy1a" presStyleCnt="0"/>
      <dgm:spPr/>
    </dgm:pt>
    <dgm:pt modelId="{CC7A7394-04E8-4FA6-94FD-51CDD10D0C9D}" type="pres">
      <dgm:prSet presAssocID="{9DC90A8D-C7A0-4405-81C6-659CCEF062D6}" presName="dummy1b" presStyleCnt="0"/>
      <dgm:spPr/>
    </dgm:pt>
    <dgm:pt modelId="{F7368230-3E8E-4220-BA71-50CB12808AFA}" type="pres">
      <dgm:prSet presAssocID="{9DC90A8D-C7A0-4405-81C6-659CCEF062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8960B0-32B0-4FD1-9B65-5AFD06546F3A}" type="pres">
      <dgm:prSet presAssocID="{9DC90A8D-C7A0-4405-81C6-659CCEF062D6}" presName="wedge2" presStyleLbl="node1" presStyleIdx="1" presStyleCnt="3" custLinFactNeighborX="916" custLinFactNeighborY="614"/>
      <dgm:spPr/>
    </dgm:pt>
    <dgm:pt modelId="{8EDF7572-C0B4-4DF9-8D86-73FB80B9C14F}" type="pres">
      <dgm:prSet presAssocID="{9DC90A8D-C7A0-4405-81C6-659CCEF062D6}" presName="dummy2a" presStyleCnt="0"/>
      <dgm:spPr/>
    </dgm:pt>
    <dgm:pt modelId="{7C847DF6-BECE-45BB-B15B-23ABC3868430}" type="pres">
      <dgm:prSet presAssocID="{9DC90A8D-C7A0-4405-81C6-659CCEF062D6}" presName="dummy2b" presStyleCnt="0"/>
      <dgm:spPr/>
    </dgm:pt>
    <dgm:pt modelId="{10BEE890-AF17-49CC-99CC-5AF6D9913584}" type="pres">
      <dgm:prSet presAssocID="{9DC90A8D-C7A0-4405-81C6-659CCEF062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DCAF95C-CC0A-492D-9E7E-42A087A56750}" type="pres">
      <dgm:prSet presAssocID="{9DC90A8D-C7A0-4405-81C6-659CCEF062D6}" presName="wedge3" presStyleLbl="node1" presStyleIdx="2" presStyleCnt="3"/>
      <dgm:spPr/>
    </dgm:pt>
    <dgm:pt modelId="{3E37D8E2-9A7F-4B4B-AA77-86549A9DE963}" type="pres">
      <dgm:prSet presAssocID="{9DC90A8D-C7A0-4405-81C6-659CCEF062D6}" presName="dummy3a" presStyleCnt="0"/>
      <dgm:spPr/>
    </dgm:pt>
    <dgm:pt modelId="{7154EE13-0D1D-4150-90CB-C2AB89A00153}" type="pres">
      <dgm:prSet presAssocID="{9DC90A8D-C7A0-4405-81C6-659CCEF062D6}" presName="dummy3b" presStyleCnt="0"/>
      <dgm:spPr/>
    </dgm:pt>
    <dgm:pt modelId="{B264A508-7ED4-4CCB-B7DA-08C67CCB577D}" type="pres">
      <dgm:prSet presAssocID="{9DC90A8D-C7A0-4405-81C6-659CCEF062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53459B1-9F1A-4141-831D-87F329C7C929}" type="pres">
      <dgm:prSet presAssocID="{97FAA5FA-F93C-4035-A40E-22494BF18F9D}" presName="arrowWedge1" presStyleLbl="fgSibTrans2D1" presStyleIdx="0" presStyleCnt="3"/>
      <dgm:spPr/>
    </dgm:pt>
    <dgm:pt modelId="{F7519560-F133-41D6-9CBF-B998C091B2CF}" type="pres">
      <dgm:prSet presAssocID="{1AA81E86-4FA4-4000-A4B2-29CBE1AFB860}" presName="arrowWedge2" presStyleLbl="fgSibTrans2D1" presStyleIdx="1" presStyleCnt="3"/>
      <dgm:spPr/>
    </dgm:pt>
    <dgm:pt modelId="{0568EBCE-20FA-4EB3-B874-61D80529CC79}" type="pres">
      <dgm:prSet presAssocID="{5ADE4B40-9734-42A7-9433-DEA95D60FC85}" presName="arrowWedge3" presStyleLbl="fgSibTrans2D1" presStyleIdx="2" presStyleCnt="3"/>
      <dgm:spPr/>
    </dgm:pt>
  </dgm:ptLst>
  <dgm:cxnLst>
    <dgm:cxn modelId="{3D73644D-3967-4E91-9587-1792D64AB1D1}" srcId="{9DC90A8D-C7A0-4405-81C6-659CCEF062D6}" destId="{B4D5ACF3-95D4-492C-9DFB-14FA116D3C13}" srcOrd="2" destOrd="0" parTransId="{7325DC5A-E80D-4757-A80E-720491868EED}" sibTransId="{5ADE4B40-9734-42A7-9433-DEA95D60FC85}"/>
    <dgm:cxn modelId="{8753998B-0184-4115-90F9-9E3D66CB026B}" srcId="{9DC90A8D-C7A0-4405-81C6-659CCEF062D6}" destId="{6852EAF6-5BF6-45A0-ADA3-028E1F59A2F7}" srcOrd="0" destOrd="0" parTransId="{8C48AD89-98B8-45D9-90B9-388A336563CD}" sibTransId="{97FAA5FA-F93C-4035-A40E-22494BF18F9D}"/>
    <dgm:cxn modelId="{65481E9A-4A35-4130-AC71-C3F6C5C0F641}" type="presOf" srcId="{B4D5ACF3-95D4-492C-9DFB-14FA116D3C13}" destId="{B264A508-7ED4-4CCB-B7DA-08C67CCB577D}" srcOrd="1" destOrd="0" presId="urn:microsoft.com/office/officeart/2005/8/layout/cycle8"/>
    <dgm:cxn modelId="{877FE7A6-F602-4A48-82A0-9905788097D8}" srcId="{9DC90A8D-C7A0-4405-81C6-659CCEF062D6}" destId="{E8EFEB1C-1AA0-4850-BF0C-8198CB0F8D09}" srcOrd="1" destOrd="0" parTransId="{47883479-AEF8-4774-B3E1-716C9ABDFA0B}" sibTransId="{1AA81E86-4FA4-4000-A4B2-29CBE1AFB860}"/>
    <dgm:cxn modelId="{F94DF5A9-52BD-40EB-998F-5E709D10467D}" type="presOf" srcId="{9DC90A8D-C7A0-4405-81C6-659CCEF062D6}" destId="{91CF3410-7DFB-479B-8143-1C1F34AA94D4}" srcOrd="0" destOrd="0" presId="urn:microsoft.com/office/officeart/2005/8/layout/cycle8"/>
    <dgm:cxn modelId="{D53D5CAB-2104-4949-9059-38A64C3FF07F}" type="presOf" srcId="{E8EFEB1C-1AA0-4850-BF0C-8198CB0F8D09}" destId="{E98960B0-32B0-4FD1-9B65-5AFD06546F3A}" srcOrd="0" destOrd="0" presId="urn:microsoft.com/office/officeart/2005/8/layout/cycle8"/>
    <dgm:cxn modelId="{8417C5B5-4290-40F4-AE00-073AA46FB892}" type="presOf" srcId="{6852EAF6-5BF6-45A0-ADA3-028E1F59A2F7}" destId="{F7368230-3E8E-4220-BA71-50CB12808AFA}" srcOrd="1" destOrd="0" presId="urn:microsoft.com/office/officeart/2005/8/layout/cycle8"/>
    <dgm:cxn modelId="{4EC1AAC2-8A06-423B-A944-F97FC4771145}" type="presOf" srcId="{E8EFEB1C-1AA0-4850-BF0C-8198CB0F8D09}" destId="{10BEE890-AF17-49CC-99CC-5AF6D9913584}" srcOrd="1" destOrd="0" presId="urn:microsoft.com/office/officeart/2005/8/layout/cycle8"/>
    <dgm:cxn modelId="{49B29EC9-CA4E-4352-9894-E8EFA5732A98}" type="presOf" srcId="{B4D5ACF3-95D4-492C-9DFB-14FA116D3C13}" destId="{DDCAF95C-CC0A-492D-9E7E-42A087A56750}" srcOrd="0" destOrd="0" presId="urn:microsoft.com/office/officeart/2005/8/layout/cycle8"/>
    <dgm:cxn modelId="{6495B6F8-95DC-43EA-8245-AF52146CFE00}" type="presOf" srcId="{6852EAF6-5BF6-45A0-ADA3-028E1F59A2F7}" destId="{902545BE-AAEB-40B9-A89D-7D094002FC70}" srcOrd="0" destOrd="0" presId="urn:microsoft.com/office/officeart/2005/8/layout/cycle8"/>
    <dgm:cxn modelId="{454CBCBD-C8FC-4743-8C13-4246D62CE8F9}" type="presParOf" srcId="{91CF3410-7DFB-479B-8143-1C1F34AA94D4}" destId="{902545BE-AAEB-40B9-A89D-7D094002FC70}" srcOrd="0" destOrd="0" presId="urn:microsoft.com/office/officeart/2005/8/layout/cycle8"/>
    <dgm:cxn modelId="{A84FF37E-CB0C-4536-B1DC-B153E266B4E2}" type="presParOf" srcId="{91CF3410-7DFB-479B-8143-1C1F34AA94D4}" destId="{8079DD72-AE4E-46D8-A471-B7A0026C0643}" srcOrd="1" destOrd="0" presId="urn:microsoft.com/office/officeart/2005/8/layout/cycle8"/>
    <dgm:cxn modelId="{0F6AADF4-7D26-41AF-8F91-078DA849C50C}" type="presParOf" srcId="{91CF3410-7DFB-479B-8143-1C1F34AA94D4}" destId="{CC7A7394-04E8-4FA6-94FD-51CDD10D0C9D}" srcOrd="2" destOrd="0" presId="urn:microsoft.com/office/officeart/2005/8/layout/cycle8"/>
    <dgm:cxn modelId="{CDC5655E-2E86-4396-97D5-C0E4E3BCA2D5}" type="presParOf" srcId="{91CF3410-7DFB-479B-8143-1C1F34AA94D4}" destId="{F7368230-3E8E-4220-BA71-50CB12808AFA}" srcOrd="3" destOrd="0" presId="urn:microsoft.com/office/officeart/2005/8/layout/cycle8"/>
    <dgm:cxn modelId="{C3C58E35-BCF8-4417-8BAA-7DBFE2D51A7F}" type="presParOf" srcId="{91CF3410-7DFB-479B-8143-1C1F34AA94D4}" destId="{E98960B0-32B0-4FD1-9B65-5AFD06546F3A}" srcOrd="4" destOrd="0" presId="urn:microsoft.com/office/officeart/2005/8/layout/cycle8"/>
    <dgm:cxn modelId="{AB9962B8-1AF2-4D88-BEAA-0479C69F9F2B}" type="presParOf" srcId="{91CF3410-7DFB-479B-8143-1C1F34AA94D4}" destId="{8EDF7572-C0B4-4DF9-8D86-73FB80B9C14F}" srcOrd="5" destOrd="0" presId="urn:microsoft.com/office/officeart/2005/8/layout/cycle8"/>
    <dgm:cxn modelId="{1EB0D08D-1242-4A95-8E64-71A535B83ED0}" type="presParOf" srcId="{91CF3410-7DFB-479B-8143-1C1F34AA94D4}" destId="{7C847DF6-BECE-45BB-B15B-23ABC3868430}" srcOrd="6" destOrd="0" presId="urn:microsoft.com/office/officeart/2005/8/layout/cycle8"/>
    <dgm:cxn modelId="{30DA6A9C-BDC5-4BF9-BAB3-E900F672DC40}" type="presParOf" srcId="{91CF3410-7DFB-479B-8143-1C1F34AA94D4}" destId="{10BEE890-AF17-49CC-99CC-5AF6D9913584}" srcOrd="7" destOrd="0" presId="urn:microsoft.com/office/officeart/2005/8/layout/cycle8"/>
    <dgm:cxn modelId="{8EB89199-90A4-4CCB-9CD7-86E8C23E2C38}" type="presParOf" srcId="{91CF3410-7DFB-479B-8143-1C1F34AA94D4}" destId="{DDCAF95C-CC0A-492D-9E7E-42A087A56750}" srcOrd="8" destOrd="0" presId="urn:microsoft.com/office/officeart/2005/8/layout/cycle8"/>
    <dgm:cxn modelId="{C51046FE-D9E9-4760-BD37-934405D48E71}" type="presParOf" srcId="{91CF3410-7DFB-479B-8143-1C1F34AA94D4}" destId="{3E37D8E2-9A7F-4B4B-AA77-86549A9DE963}" srcOrd="9" destOrd="0" presId="urn:microsoft.com/office/officeart/2005/8/layout/cycle8"/>
    <dgm:cxn modelId="{07932565-EAE7-4C00-82A0-EF0CF55E33D9}" type="presParOf" srcId="{91CF3410-7DFB-479B-8143-1C1F34AA94D4}" destId="{7154EE13-0D1D-4150-90CB-C2AB89A00153}" srcOrd="10" destOrd="0" presId="urn:microsoft.com/office/officeart/2005/8/layout/cycle8"/>
    <dgm:cxn modelId="{0D793D65-41BE-4317-A477-947DDB3F1096}" type="presParOf" srcId="{91CF3410-7DFB-479B-8143-1C1F34AA94D4}" destId="{B264A508-7ED4-4CCB-B7DA-08C67CCB577D}" srcOrd="11" destOrd="0" presId="urn:microsoft.com/office/officeart/2005/8/layout/cycle8"/>
    <dgm:cxn modelId="{9BD9943E-56E3-4027-AFB3-5C6B94F0F5E6}" type="presParOf" srcId="{91CF3410-7DFB-479B-8143-1C1F34AA94D4}" destId="{453459B1-9F1A-4141-831D-87F329C7C929}" srcOrd="12" destOrd="0" presId="urn:microsoft.com/office/officeart/2005/8/layout/cycle8"/>
    <dgm:cxn modelId="{5444EF94-E654-4EDD-8693-E177E66F969E}" type="presParOf" srcId="{91CF3410-7DFB-479B-8143-1C1F34AA94D4}" destId="{F7519560-F133-41D6-9CBF-B998C091B2CF}" srcOrd="13" destOrd="0" presId="urn:microsoft.com/office/officeart/2005/8/layout/cycle8"/>
    <dgm:cxn modelId="{FFBB8113-65E8-442D-ACF2-16EFC45DA2BC}" type="presParOf" srcId="{91CF3410-7DFB-479B-8143-1C1F34AA94D4}" destId="{0568EBCE-20FA-4EB3-B874-61D80529CC7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131B-331C-4155-88E0-114446D1465D}">
      <dsp:nvSpPr>
        <dsp:cNvPr id="0" name=""/>
        <dsp:cNvSpPr/>
      </dsp:nvSpPr>
      <dsp:spPr>
        <a:xfrm>
          <a:off x="395332" y="780982"/>
          <a:ext cx="4050450" cy="4020922"/>
        </a:xfrm>
        <a:prstGeom prst="ellipse">
          <a:avLst/>
        </a:prstGeom>
        <a:solidFill>
          <a:srgbClr val="33CC33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8DA4-AF81-4E8D-A9B2-CC8C0481B97C}">
      <dsp:nvSpPr>
        <dsp:cNvPr id="0" name=""/>
        <dsp:cNvSpPr/>
      </dsp:nvSpPr>
      <dsp:spPr>
        <a:xfrm>
          <a:off x="1133405" y="1481410"/>
          <a:ext cx="2636065" cy="2502278"/>
        </a:xfrm>
        <a:prstGeom prst="ellipse">
          <a:avLst/>
        </a:prstGeom>
        <a:solidFill>
          <a:srgbClr val="FFFF66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A6394-6A10-4149-8564-058D23B386F2}">
      <dsp:nvSpPr>
        <dsp:cNvPr id="0" name=""/>
        <dsp:cNvSpPr/>
      </dsp:nvSpPr>
      <dsp:spPr>
        <a:xfrm>
          <a:off x="2069505" y="2345513"/>
          <a:ext cx="810090" cy="81009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E0EB2-3E3D-4617-AC9A-295D4CEE4B5A}">
      <dsp:nvSpPr>
        <dsp:cNvPr id="0" name=""/>
        <dsp:cNvSpPr/>
      </dsp:nvSpPr>
      <dsp:spPr>
        <a:xfrm>
          <a:off x="5741913" y="2929221"/>
          <a:ext cx="2210614" cy="749326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>
              <a:solidFill>
                <a:srgbClr val="FF0000"/>
              </a:solidFill>
              <a:latin typeface="Arial Black" pitchFamily="34" charset="0"/>
            </a:rPr>
            <a:t>3</a:t>
          </a:r>
          <a:r>
            <a:rPr lang="en-CA" sz="1400" b="1" kern="1200" dirty="0">
              <a:solidFill>
                <a:schemeClr val="tx1"/>
              </a:solidFill>
              <a:latin typeface="Arial Black" pitchFamily="34" charset="0"/>
            </a:rPr>
            <a:t> 3)  Application of Protective Skills and Knowledge</a:t>
          </a:r>
        </a:p>
      </dsp:txBody>
      <dsp:txXfrm>
        <a:off x="5741913" y="2929221"/>
        <a:ext cx="2210614" cy="749326"/>
      </dsp:txXfrm>
    </dsp:sp>
    <dsp:sp modelId="{3B47FF52-BEE2-4131-8CFB-1B9B767CD3BE}">
      <dsp:nvSpPr>
        <dsp:cNvPr id="0" name=""/>
        <dsp:cNvSpPr/>
      </dsp:nvSpPr>
      <dsp:spPr>
        <a:xfrm>
          <a:off x="5021834" y="453680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6D74-8FE5-495D-A299-4A1187947E3F}">
      <dsp:nvSpPr>
        <dsp:cNvPr id="0" name=""/>
        <dsp:cNvSpPr/>
      </dsp:nvSpPr>
      <dsp:spPr>
        <a:xfrm rot="5400000">
          <a:off x="3669126" y="528981"/>
          <a:ext cx="1446738" cy="129613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7B99B-7E02-4946-ADDB-0B373E6A1FF0}">
      <dsp:nvSpPr>
        <dsp:cNvPr id="0" name=""/>
        <dsp:cNvSpPr/>
      </dsp:nvSpPr>
      <dsp:spPr>
        <a:xfrm>
          <a:off x="5597889" y="1316712"/>
          <a:ext cx="2360622" cy="705509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>
              <a:solidFill>
                <a:schemeClr val="bg1"/>
              </a:solidFill>
              <a:latin typeface="Arial Black" pitchFamily="34" charset="0"/>
            </a:rPr>
            <a:t>2)  DEGREE OF AWARENESS</a:t>
          </a:r>
        </a:p>
      </dsp:txBody>
      <dsp:txXfrm>
        <a:off x="5597889" y="1316712"/>
        <a:ext cx="2360622" cy="705509"/>
      </dsp:txXfrm>
    </dsp:sp>
    <dsp:sp modelId="{C101BEF3-484E-4E0B-A21F-52EE5B219D37}">
      <dsp:nvSpPr>
        <dsp:cNvPr id="0" name=""/>
        <dsp:cNvSpPr/>
      </dsp:nvSpPr>
      <dsp:spPr>
        <a:xfrm>
          <a:off x="5072212" y="1671440"/>
          <a:ext cx="5063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0F91D-7953-4729-87F9-40E5B6414245}">
      <dsp:nvSpPr>
        <dsp:cNvPr id="0" name=""/>
        <dsp:cNvSpPr/>
      </dsp:nvSpPr>
      <dsp:spPr>
        <a:xfrm rot="5400000">
          <a:off x="3179774" y="1949706"/>
          <a:ext cx="2169421" cy="161140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1AA26-F35F-41E8-B7D0-C4C868B5A889}">
      <dsp:nvSpPr>
        <dsp:cNvPr id="0" name=""/>
        <dsp:cNvSpPr/>
      </dsp:nvSpPr>
      <dsp:spPr>
        <a:xfrm>
          <a:off x="5597899" y="218878"/>
          <a:ext cx="2537687" cy="59483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  <a:latin typeface="Arial Black" pitchFamily="34" charset="0"/>
            </a:rPr>
            <a:t>1)  PREVENTION MEASURES</a:t>
          </a:r>
          <a:endParaRPr lang="en-CA" sz="1600" b="1" kern="1200" dirty="0">
            <a:solidFill>
              <a:schemeClr val="bg1"/>
            </a:solidFill>
            <a:effectLst/>
            <a:latin typeface="Arial Black" pitchFamily="34" charset="0"/>
          </a:endParaRPr>
        </a:p>
      </dsp:txBody>
      <dsp:txXfrm>
        <a:off x="5597899" y="218878"/>
        <a:ext cx="2537687" cy="594837"/>
      </dsp:txXfrm>
    </dsp:sp>
    <dsp:sp modelId="{874C68B1-8D57-4D5F-BD56-754C5328E2AE}">
      <dsp:nvSpPr>
        <dsp:cNvPr id="0" name=""/>
        <dsp:cNvSpPr/>
      </dsp:nvSpPr>
      <dsp:spPr>
        <a:xfrm>
          <a:off x="3908925" y="3288281"/>
          <a:ext cx="1760978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19BEE-36E0-4F6B-8E69-0DE37DCE88CE}">
      <dsp:nvSpPr>
        <dsp:cNvPr id="0" name=""/>
        <dsp:cNvSpPr/>
      </dsp:nvSpPr>
      <dsp:spPr>
        <a:xfrm rot="5400000">
          <a:off x="3778093" y="3111712"/>
          <a:ext cx="1549972" cy="103083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F7E2-E8D7-4D87-8F5A-A9961F45333B}">
      <dsp:nvSpPr>
        <dsp:cNvPr id="0" name=""/>
        <dsp:cNvSpPr/>
      </dsp:nvSpPr>
      <dsp:spPr>
        <a:xfrm>
          <a:off x="1833690" y="407205"/>
          <a:ext cx="5262344" cy="526234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solidFill>
                <a:schemeClr val="bg1"/>
              </a:solidFill>
              <a:latin typeface="Arial Black" pitchFamily="34" charset="0"/>
            </a:rPr>
            <a:t>APPLICATION OF PERSONAL PROTECTION SKILL</a:t>
          </a:r>
          <a:endParaRPr lang="en-US" sz="18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4607071" y="1522321"/>
        <a:ext cx="1879408" cy="1566173"/>
      </dsp:txXfrm>
    </dsp:sp>
    <dsp:sp modelId="{8ECDCD7C-DAC2-4367-9EB7-4AD571B2451C}">
      <dsp:nvSpPr>
        <dsp:cNvPr id="0" name=""/>
        <dsp:cNvSpPr/>
      </dsp:nvSpPr>
      <dsp:spPr>
        <a:xfrm>
          <a:off x="1725311" y="595146"/>
          <a:ext cx="5262344" cy="526234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solidFill>
                <a:schemeClr val="bg1"/>
              </a:solidFill>
              <a:latin typeface="Arial Black" pitchFamily="34" charset="0"/>
            </a:rPr>
            <a:t>ACQUIRING</a:t>
          </a:r>
          <a:br>
            <a:rPr lang="en-CA" sz="2000" kern="1200" dirty="0">
              <a:solidFill>
                <a:schemeClr val="bg1"/>
              </a:solidFill>
              <a:latin typeface="Arial Black" pitchFamily="34" charset="0"/>
            </a:rPr>
          </a:br>
          <a:r>
            <a:rPr lang="en-CA" sz="2000" kern="1200" dirty="0">
              <a:solidFill>
                <a:schemeClr val="bg1"/>
              </a:solidFill>
              <a:latin typeface="Arial Black" pitchFamily="34" charset="0"/>
            </a:rPr>
            <a:t>COMBAT  SURVIVAL AND</a:t>
          </a:r>
          <a:br>
            <a:rPr lang="en-CA" sz="2000" kern="1200" dirty="0">
              <a:solidFill>
                <a:schemeClr val="bg1"/>
              </a:solidFill>
              <a:latin typeface="Arial Black" pitchFamily="34" charset="0"/>
            </a:rPr>
          </a:br>
          <a:r>
            <a:rPr lang="en-CA" sz="2000" kern="1200" dirty="0">
              <a:solidFill>
                <a:schemeClr val="bg1"/>
              </a:solidFill>
              <a:latin typeface="Arial Black" pitchFamily="34" charset="0"/>
            </a:rPr>
            <a:t>FITNESS SKILLS</a:t>
          </a:r>
          <a:endParaRPr lang="en-US" sz="20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2978250" y="4009405"/>
        <a:ext cx="2819113" cy="1378233"/>
      </dsp:txXfrm>
    </dsp:sp>
    <dsp:sp modelId="{42C9B39D-5719-464F-A2EB-A4C81F26584D}">
      <dsp:nvSpPr>
        <dsp:cNvPr id="0" name=""/>
        <dsp:cNvSpPr/>
      </dsp:nvSpPr>
      <dsp:spPr>
        <a:xfrm>
          <a:off x="1616932" y="407205"/>
          <a:ext cx="5262344" cy="526234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  <a:latin typeface="Arial Black" pitchFamily="34" charset="0"/>
            </a:rPr>
            <a:t>ACQUESITION OF KNOWLEDGE</a:t>
          </a:r>
          <a:endParaRPr lang="en-US" sz="1600" b="1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2226487" y="1522321"/>
        <a:ext cx="1879408" cy="1566173"/>
      </dsp:txXfrm>
    </dsp:sp>
    <dsp:sp modelId="{ABE8A6D4-E4DA-48CD-B764-792DDD7B7CC5}">
      <dsp:nvSpPr>
        <dsp:cNvPr id="0" name=""/>
        <dsp:cNvSpPr/>
      </dsp:nvSpPr>
      <dsp:spPr>
        <a:xfrm>
          <a:off x="1508361" y="81441"/>
          <a:ext cx="5913873" cy="59138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30B8F-E600-4DF6-BF66-E19AAA7F25DB}">
      <dsp:nvSpPr>
        <dsp:cNvPr id="0" name=""/>
        <dsp:cNvSpPr/>
      </dsp:nvSpPr>
      <dsp:spPr>
        <a:xfrm>
          <a:off x="1399547" y="269049"/>
          <a:ext cx="5913873" cy="59138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8362C-473D-4E2B-95DF-73BDD5DA2D7E}">
      <dsp:nvSpPr>
        <dsp:cNvPr id="0" name=""/>
        <dsp:cNvSpPr/>
      </dsp:nvSpPr>
      <dsp:spPr>
        <a:xfrm>
          <a:off x="1290733" y="81441"/>
          <a:ext cx="5913873" cy="59138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9404E-F1AE-4821-8C3F-31B09C64476E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AF75D-B1BC-42F8-A090-DFFF491F626F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latin typeface="Arial Black" pitchFamily="34" charset="0"/>
            </a:rPr>
            <a:t>Discussions</a:t>
          </a:r>
          <a:endParaRPr lang="en-US" sz="2600" kern="1200" dirty="0">
            <a:latin typeface="Arial Black" pitchFamily="34" charset="0"/>
          </a:endParaRPr>
        </a:p>
      </dsp:txBody>
      <dsp:txXfrm>
        <a:off x="2790161" y="455544"/>
        <a:ext cx="2547676" cy="868101"/>
      </dsp:txXfrm>
    </dsp:sp>
    <dsp:sp modelId="{F9A86F1D-5EC2-4A93-B38B-09A36C024AC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latin typeface="Arial Black" pitchFamily="34" charset="0"/>
            </a:rPr>
            <a:t>Power Point</a:t>
          </a:r>
          <a:endParaRPr lang="en-US" sz="2600" kern="1200" dirty="0">
            <a:latin typeface="Arial Black" pitchFamily="34" charset="0"/>
          </a:endParaRPr>
        </a:p>
      </dsp:txBody>
      <dsp:txXfrm>
        <a:off x="2790161" y="1537822"/>
        <a:ext cx="2547676" cy="868101"/>
      </dsp:txXfrm>
    </dsp:sp>
    <dsp:sp modelId="{063BCC63-2A09-4C86-86CB-A8D95171333F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>
              <a:latin typeface="Arial Black" pitchFamily="34" charset="0"/>
            </a:rPr>
            <a:t>Videos</a:t>
          </a:r>
          <a:endParaRPr lang="en-US" sz="2600" kern="1200" dirty="0">
            <a:latin typeface="Arial Black" pitchFamily="34" charset="0"/>
          </a:endParaRPr>
        </a:p>
      </dsp:txBody>
      <dsp:txXfrm>
        <a:off x="2790161" y="2620101"/>
        <a:ext cx="2547676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DE033-6807-476A-930C-C729D7C981C7}">
      <dsp:nvSpPr>
        <dsp:cNvPr id="0" name=""/>
        <dsp:cNvSpPr/>
      </dsp:nvSpPr>
      <dsp:spPr>
        <a:xfrm>
          <a:off x="6143236" y="2740953"/>
          <a:ext cx="91440" cy="510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6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B86B2-9A33-444C-BB8E-F257EFB2A5F7}">
      <dsp:nvSpPr>
        <dsp:cNvPr id="0" name=""/>
        <dsp:cNvSpPr/>
      </dsp:nvSpPr>
      <dsp:spPr>
        <a:xfrm>
          <a:off x="4579423" y="1115325"/>
          <a:ext cx="1609533" cy="51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00"/>
              </a:lnTo>
              <a:lnTo>
                <a:pt x="1609533" y="348000"/>
              </a:lnTo>
              <a:lnTo>
                <a:pt x="1609533" y="5106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5DE3D-E5FB-44F3-91B5-58656D8556C3}">
      <dsp:nvSpPr>
        <dsp:cNvPr id="0" name=""/>
        <dsp:cNvSpPr/>
      </dsp:nvSpPr>
      <dsp:spPr>
        <a:xfrm>
          <a:off x="2969890" y="2740953"/>
          <a:ext cx="1097323" cy="47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95"/>
              </a:lnTo>
              <a:lnTo>
                <a:pt x="1097323" y="311195"/>
              </a:lnTo>
              <a:lnTo>
                <a:pt x="1097323" y="47385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96025-2719-44ED-B4AA-ED7A4E32C398}">
      <dsp:nvSpPr>
        <dsp:cNvPr id="0" name=""/>
        <dsp:cNvSpPr/>
      </dsp:nvSpPr>
      <dsp:spPr>
        <a:xfrm>
          <a:off x="1896868" y="2740953"/>
          <a:ext cx="1073022" cy="510660"/>
        </a:xfrm>
        <a:custGeom>
          <a:avLst/>
          <a:gdLst/>
          <a:ahLst/>
          <a:cxnLst/>
          <a:rect l="0" t="0" r="0" b="0"/>
          <a:pathLst>
            <a:path>
              <a:moveTo>
                <a:pt x="1073022" y="0"/>
              </a:moveTo>
              <a:lnTo>
                <a:pt x="1073022" y="348000"/>
              </a:lnTo>
              <a:lnTo>
                <a:pt x="0" y="348000"/>
              </a:lnTo>
              <a:lnTo>
                <a:pt x="0" y="51066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6FA56-8D66-4A0D-8EE6-54208F09CF84}">
      <dsp:nvSpPr>
        <dsp:cNvPr id="0" name=""/>
        <dsp:cNvSpPr/>
      </dsp:nvSpPr>
      <dsp:spPr>
        <a:xfrm>
          <a:off x="2969890" y="1115325"/>
          <a:ext cx="1609533" cy="510660"/>
        </a:xfrm>
        <a:custGeom>
          <a:avLst/>
          <a:gdLst/>
          <a:ahLst/>
          <a:cxnLst/>
          <a:rect l="0" t="0" r="0" b="0"/>
          <a:pathLst>
            <a:path>
              <a:moveTo>
                <a:pt x="1609533" y="0"/>
              </a:moveTo>
              <a:lnTo>
                <a:pt x="1609533" y="348000"/>
              </a:lnTo>
              <a:lnTo>
                <a:pt x="0" y="348000"/>
              </a:lnTo>
              <a:lnTo>
                <a:pt x="0" y="5106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7F26D-7C64-4B37-ADF0-CF5656DC3D5C}">
      <dsp:nvSpPr>
        <dsp:cNvPr id="0" name=""/>
        <dsp:cNvSpPr/>
      </dsp:nvSpPr>
      <dsp:spPr>
        <a:xfrm>
          <a:off x="3701496" y="357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0C3B1-9197-4B3D-B989-36B725320A5E}">
      <dsp:nvSpPr>
        <dsp:cNvPr id="0" name=""/>
        <dsp:cNvSpPr/>
      </dsp:nvSpPr>
      <dsp:spPr>
        <a:xfrm>
          <a:off x="3896591" y="185697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Striking Skills</a:t>
          </a:r>
          <a:endParaRPr lang="en-US" sz="1400" kern="1200" dirty="0">
            <a:latin typeface="Arial Black" pitchFamily="34" charset="0"/>
          </a:endParaRPr>
        </a:p>
      </dsp:txBody>
      <dsp:txXfrm>
        <a:off x="3929247" y="218353"/>
        <a:ext cx="1690542" cy="1049655"/>
      </dsp:txXfrm>
    </dsp:sp>
    <dsp:sp modelId="{C06E0BCA-1E92-428A-AF64-F49A01E7B0CE}">
      <dsp:nvSpPr>
        <dsp:cNvPr id="0" name=""/>
        <dsp:cNvSpPr/>
      </dsp:nvSpPr>
      <dsp:spPr>
        <a:xfrm>
          <a:off x="2091963" y="1625986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2F186-8E48-40C8-A650-343B8974F378}">
      <dsp:nvSpPr>
        <dsp:cNvPr id="0" name=""/>
        <dsp:cNvSpPr/>
      </dsp:nvSpPr>
      <dsp:spPr>
        <a:xfrm>
          <a:off x="2287058" y="1811326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Joint locks &amp; Escapes</a:t>
          </a:r>
          <a:endParaRPr lang="en-US" sz="1400" kern="1200" dirty="0">
            <a:latin typeface="Arial Black" pitchFamily="34" charset="0"/>
          </a:endParaRPr>
        </a:p>
      </dsp:txBody>
      <dsp:txXfrm>
        <a:off x="2319714" y="1843982"/>
        <a:ext cx="1690542" cy="1049655"/>
      </dsp:txXfrm>
    </dsp:sp>
    <dsp:sp modelId="{3AC38C7F-C99F-43AB-AEE9-FA548C22B2FF}">
      <dsp:nvSpPr>
        <dsp:cNvPr id="0" name=""/>
        <dsp:cNvSpPr/>
      </dsp:nvSpPr>
      <dsp:spPr>
        <a:xfrm>
          <a:off x="1018941" y="3251614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E1026-EFF7-406F-B8F6-1233B0BEC64D}">
      <dsp:nvSpPr>
        <dsp:cNvPr id="0" name=""/>
        <dsp:cNvSpPr/>
      </dsp:nvSpPr>
      <dsp:spPr>
        <a:xfrm>
          <a:off x="1214036" y="3436954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Impact Weapon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Defence</a:t>
          </a:r>
          <a:endParaRPr lang="en-US" sz="1400" kern="1200" dirty="0">
            <a:latin typeface="Arial Black" pitchFamily="34" charset="0"/>
          </a:endParaRPr>
        </a:p>
      </dsp:txBody>
      <dsp:txXfrm>
        <a:off x="1246692" y="3469610"/>
        <a:ext cx="1690542" cy="1049655"/>
      </dsp:txXfrm>
    </dsp:sp>
    <dsp:sp modelId="{75A566DF-4239-4D04-8F66-7ED4E0211020}">
      <dsp:nvSpPr>
        <dsp:cNvPr id="0" name=""/>
        <dsp:cNvSpPr/>
      </dsp:nvSpPr>
      <dsp:spPr>
        <a:xfrm>
          <a:off x="3189286" y="3214809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0FB31-6182-40E7-998D-D72772D4E4F3}">
      <dsp:nvSpPr>
        <dsp:cNvPr id="0" name=""/>
        <dsp:cNvSpPr/>
      </dsp:nvSpPr>
      <dsp:spPr>
        <a:xfrm>
          <a:off x="3384381" y="3400149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Edged Weapon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Defence</a:t>
          </a:r>
          <a:endParaRPr lang="en-US" sz="1400" kern="1200" dirty="0">
            <a:latin typeface="Arial Black" pitchFamily="34" charset="0"/>
          </a:endParaRPr>
        </a:p>
      </dsp:txBody>
      <dsp:txXfrm>
        <a:off x="3417037" y="3432805"/>
        <a:ext cx="1690542" cy="1049655"/>
      </dsp:txXfrm>
    </dsp:sp>
    <dsp:sp modelId="{04415F32-AD34-4EA1-8B30-694B036F2952}">
      <dsp:nvSpPr>
        <dsp:cNvPr id="0" name=""/>
        <dsp:cNvSpPr/>
      </dsp:nvSpPr>
      <dsp:spPr>
        <a:xfrm>
          <a:off x="5311029" y="1625986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D0AF7-BF05-4802-92C9-30E3F3A77BC8}">
      <dsp:nvSpPr>
        <dsp:cNvPr id="0" name=""/>
        <dsp:cNvSpPr/>
      </dsp:nvSpPr>
      <dsp:spPr>
        <a:xfrm>
          <a:off x="5506124" y="1811326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Takedowns &amp; Tactical Ground Fighting</a:t>
          </a:r>
          <a:endParaRPr lang="en-US" sz="1400" kern="1200" dirty="0">
            <a:latin typeface="Arial Black" pitchFamily="34" charset="0"/>
          </a:endParaRPr>
        </a:p>
      </dsp:txBody>
      <dsp:txXfrm>
        <a:off x="5538780" y="1843982"/>
        <a:ext cx="1690542" cy="1049655"/>
      </dsp:txXfrm>
    </dsp:sp>
    <dsp:sp modelId="{4F742AEB-914D-4B52-B7D7-2E083E982B3F}">
      <dsp:nvSpPr>
        <dsp:cNvPr id="0" name=""/>
        <dsp:cNvSpPr/>
      </dsp:nvSpPr>
      <dsp:spPr>
        <a:xfrm>
          <a:off x="5311029" y="3251614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460D9-5FF8-45CF-9080-FD259F84180C}">
      <dsp:nvSpPr>
        <dsp:cNvPr id="0" name=""/>
        <dsp:cNvSpPr/>
      </dsp:nvSpPr>
      <dsp:spPr>
        <a:xfrm>
          <a:off x="5506124" y="3436954"/>
          <a:ext cx="1755854" cy="11149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Arial Black" pitchFamily="34" charset="0"/>
            </a:rPr>
            <a:t>Dynamic Simulations</a:t>
          </a:r>
          <a:endParaRPr lang="en-US" sz="1400" kern="1200" dirty="0">
            <a:latin typeface="Arial Black" pitchFamily="34" charset="0"/>
          </a:endParaRPr>
        </a:p>
      </dsp:txBody>
      <dsp:txXfrm>
        <a:off x="5538780" y="3469610"/>
        <a:ext cx="1690542" cy="1049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545BE-AAEB-40B9-A89D-7D094002FC70}">
      <dsp:nvSpPr>
        <dsp:cNvPr id="0" name=""/>
        <dsp:cNvSpPr/>
      </dsp:nvSpPr>
      <dsp:spPr>
        <a:xfrm>
          <a:off x="1851592" y="322955"/>
          <a:ext cx="4173583" cy="417358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FF0000"/>
              </a:solidFill>
              <a:latin typeface="Arial Black" pitchFamily="34" charset="0"/>
            </a:rPr>
            <a:t>RESISTANCE TRAINING</a:t>
          </a:r>
          <a:endParaRPr lang="en-US" sz="1600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4051170" y="1207358"/>
        <a:ext cx="1490565" cy="1242138"/>
      </dsp:txXfrm>
    </dsp:sp>
    <dsp:sp modelId="{E98960B0-32B0-4FD1-9B65-5AFD06546F3A}">
      <dsp:nvSpPr>
        <dsp:cNvPr id="0" name=""/>
        <dsp:cNvSpPr/>
      </dsp:nvSpPr>
      <dsp:spPr>
        <a:xfrm>
          <a:off x="1803866" y="497638"/>
          <a:ext cx="4173583" cy="417358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FF0000"/>
              </a:solidFill>
              <a:latin typeface="Arial Black" panose="020B0A04020102020204" pitchFamily="34" charset="0"/>
            </a:rPr>
            <a:t>FLEXIBILITY AND AGILITY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FF0000"/>
              </a:solidFill>
              <a:latin typeface="Arial Black" panose="020B0A04020102020204" pitchFamily="34" charset="0"/>
            </a:rPr>
            <a:t>EXERCISES</a:t>
          </a:r>
          <a:endParaRPr lang="en-US" sz="16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2797576" y="3205499"/>
        <a:ext cx="2235848" cy="1093081"/>
      </dsp:txXfrm>
    </dsp:sp>
    <dsp:sp modelId="{DDCAF95C-CC0A-492D-9E7E-42A087A56750}">
      <dsp:nvSpPr>
        <dsp:cNvPr id="0" name=""/>
        <dsp:cNvSpPr/>
      </dsp:nvSpPr>
      <dsp:spPr>
        <a:xfrm>
          <a:off x="1679680" y="322955"/>
          <a:ext cx="4173583" cy="417358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FF0000"/>
              </a:solidFill>
              <a:latin typeface="Arial Black" panose="020B0A04020102020204" pitchFamily="34" charset="0"/>
            </a:rPr>
            <a:t>DYNAMIC CIRCUIT TRAINING</a:t>
          </a:r>
          <a:endParaRPr lang="en-US" sz="16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2163120" y="1207358"/>
        <a:ext cx="1490565" cy="1242138"/>
      </dsp:txXfrm>
    </dsp:sp>
    <dsp:sp modelId="{453459B1-9F1A-4141-831D-87F329C7C929}">
      <dsp:nvSpPr>
        <dsp:cNvPr id="0" name=""/>
        <dsp:cNvSpPr/>
      </dsp:nvSpPr>
      <dsp:spPr>
        <a:xfrm>
          <a:off x="1593571" y="64591"/>
          <a:ext cx="4690313" cy="46903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9560-F133-41D6-9CBF-B998C091B2CF}">
      <dsp:nvSpPr>
        <dsp:cNvPr id="0" name=""/>
        <dsp:cNvSpPr/>
      </dsp:nvSpPr>
      <dsp:spPr>
        <a:xfrm>
          <a:off x="1545501" y="239009"/>
          <a:ext cx="4690313" cy="46903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8EBCE-20FA-4EB3-B874-61D80529CC79}">
      <dsp:nvSpPr>
        <dsp:cNvPr id="0" name=""/>
        <dsp:cNvSpPr/>
      </dsp:nvSpPr>
      <dsp:spPr>
        <a:xfrm>
          <a:off x="1420971" y="64591"/>
          <a:ext cx="4690313" cy="46903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/>
              <a:t>October-10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dirty="0"/>
              <a:t>FPSAS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19D4C-C081-408B-B241-79E92FC4309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/>
              <a:t>October-10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dirty="0"/>
              <a:t>FPSAS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04F15-00C1-4045-8800-8F33D3C308A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FPSAS Booklet-Segment 2</a:t>
            </a:r>
          </a:p>
          <a:p>
            <a:r>
              <a:rPr lang="en-CA" dirty="0"/>
              <a:t>Print out as page # 10 for booklet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/>
              <a:t>October-10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04F15-00C1-4045-8800-8F33D3C308AF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FPSAS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dirty="0"/>
              <a:t>BLITZ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57F1E4F-1CFF-5643-939E-217C01CDF565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PSAS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BLITZ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ransition>
    <p:wheel spokes="8"/>
  </p:transition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82676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2"/>
            <a:ext cx="4536503" cy="365125"/>
          </a:xfrm>
        </p:spPr>
        <p:txBody>
          <a:bodyPr/>
          <a:lstStyle/>
          <a:p>
            <a:pPr algn="ctr"/>
            <a:r>
              <a:rPr lang="en-US" sz="1400" dirty="0"/>
              <a:t>BLITZ 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11" name="Picture 10" descr="Blitz  DT Flyer-Oct 1, 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CA" sz="1600" dirty="0">
              <a:solidFill>
                <a:srgbClr val="FFFF00"/>
              </a:solidFill>
              <a:effectLst/>
            </a:endParaRPr>
          </a:p>
          <a:p>
            <a:pPr lvl="2">
              <a:buSzPct val="125000"/>
              <a:buNone/>
            </a:pPr>
            <a:endParaRPr lang="en-CA" sz="1800" dirty="0">
              <a:effectLst/>
            </a:endParaRPr>
          </a:p>
          <a:p>
            <a:pPr lvl="2">
              <a:buSzPct val="125000"/>
              <a:buNone/>
            </a:pPr>
            <a:endParaRPr lang="en-CA" sz="1800" dirty="0">
              <a:effectLst/>
            </a:endParaRPr>
          </a:p>
          <a:p>
            <a:pPr lvl="2">
              <a:buSzPct val="125000"/>
              <a:buNone/>
            </a:pPr>
            <a:endParaRPr lang="en-CA" dirty="0"/>
          </a:p>
          <a:p>
            <a:pPr lvl="2">
              <a:buSzPct val="125000"/>
              <a:buNone/>
            </a:pPr>
            <a:endParaRPr lang="en-CA" dirty="0">
              <a:effectLst/>
            </a:endParaRPr>
          </a:p>
          <a:p>
            <a:pPr lvl="2">
              <a:buSzPct val="125000"/>
              <a:buBlip>
                <a:blip r:embed="rId3"/>
              </a:buBlip>
            </a:pPr>
            <a:endParaRPr lang="en-CA" dirty="0">
              <a:effectLst/>
            </a:endParaRPr>
          </a:p>
          <a:p>
            <a:pPr lvl="2">
              <a:buSzPct val="125000"/>
              <a:buBlip>
                <a:blip r:embed="rId3"/>
              </a:buBlip>
            </a:pPr>
            <a:endParaRPr lang="en-CA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SzPct val="125000"/>
              <a:buNone/>
            </a:pPr>
            <a:endParaRPr lang="en-CA" dirty="0"/>
          </a:p>
          <a:p>
            <a:pPr lvl="3">
              <a:buSzPct val="125000"/>
              <a:buNone/>
            </a:pPr>
            <a:endParaRPr lang="en-CA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3">
              <a:buSzPct val="125000"/>
              <a:buFont typeface="Wingdings" pitchFamily="2" charset="2"/>
              <a:buChar char="ü"/>
            </a:pPr>
            <a:endParaRPr lang="en-CA" dirty="0"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  <a:p>
            <a:pPr lvl="1">
              <a:buNone/>
            </a:pPr>
            <a:endParaRPr lang="en-CA" dirty="0">
              <a:solidFill>
                <a:srgbClr val="FFFFCC"/>
              </a:solidFill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74664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4497288" cy="365125"/>
          </a:xfrm>
        </p:spPr>
        <p:txBody>
          <a:bodyPr/>
          <a:lstStyle/>
          <a:p>
            <a:pPr algn="ctr"/>
            <a:r>
              <a:rPr lang="en-US" sz="1400" b="1" dirty="0">
                <a:latin typeface="Garamond" pitchFamily="18" charset="0"/>
              </a:rPr>
              <a:t>BLITZ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CA" smtClean="0"/>
              <a:pPr/>
              <a:t>2</a:t>
            </a:fld>
            <a:endParaRPr lang="en-CA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55819510"/>
              </p:ext>
            </p:extLst>
          </p:nvPr>
        </p:nvGraphicFramePr>
        <p:xfrm>
          <a:off x="126232" y="1227503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26232" y="11963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srgbClr val="FF0000"/>
                </a:solidFill>
                <a:latin typeface="Copperplate Gothic Bold"/>
              </a:rPr>
              <a:t>  </a:t>
            </a:r>
            <a:r>
              <a:rPr lang="en-CA" sz="2800" b="1" dirty="0">
                <a:solidFill>
                  <a:srgbClr val="0033CC"/>
                </a:solidFill>
                <a:highlight>
                  <a:srgbClr val="FFFFCC"/>
                </a:highlight>
                <a:latin typeface="Copperplate Gothic Bold"/>
              </a:rPr>
              <a:t>“THREE PROTECTIVE SHIELDS”</a:t>
            </a:r>
            <a:endParaRPr lang="en-US" sz="2800" dirty="0">
              <a:solidFill>
                <a:srgbClr val="0033CC"/>
              </a:solidFill>
              <a:highlight>
                <a:srgbClr val="FFFFCC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DC4153-7158-8932-28EB-FAC7A8417A8F}"/>
              </a:ext>
            </a:extLst>
          </p:cNvPr>
          <p:cNvCxnSpPr>
            <a:cxnSpLocks/>
          </p:cNvCxnSpPr>
          <p:nvPr/>
        </p:nvCxnSpPr>
        <p:spPr>
          <a:xfrm flipH="1">
            <a:off x="3400183" y="1907151"/>
            <a:ext cx="2251937" cy="6582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01A305-78E1-B6B4-11DE-7303B3456D34}"/>
              </a:ext>
            </a:extLst>
          </p:cNvPr>
          <p:cNvCxnSpPr>
            <a:cxnSpLocks/>
          </p:cNvCxnSpPr>
          <p:nvPr/>
        </p:nvCxnSpPr>
        <p:spPr>
          <a:xfrm flipH="1">
            <a:off x="3419872" y="3178867"/>
            <a:ext cx="2232248" cy="245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D0299A-1396-BFD7-5A8C-095E77C714E2}"/>
              </a:ext>
            </a:extLst>
          </p:cNvPr>
          <p:cNvCxnSpPr>
            <a:cxnSpLocks/>
          </p:cNvCxnSpPr>
          <p:nvPr/>
        </p:nvCxnSpPr>
        <p:spPr>
          <a:xfrm flipH="1" flipV="1">
            <a:off x="2987824" y="4076456"/>
            <a:ext cx="2808312" cy="432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82676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56352"/>
            <a:ext cx="4536503" cy="365125"/>
          </a:xfrm>
        </p:spPr>
        <p:txBody>
          <a:bodyPr/>
          <a:lstStyle/>
          <a:p>
            <a:pPr algn="ctr"/>
            <a:r>
              <a:rPr lang="en-US" sz="1400" dirty="0"/>
              <a:t>BLITZ 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25847538"/>
              </p:ext>
            </p:extLst>
          </p:nvPr>
        </p:nvGraphicFramePr>
        <p:xfrm>
          <a:off x="251520" y="188640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82676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7" y="6356352"/>
            <a:ext cx="4176463" cy="365125"/>
          </a:xfrm>
        </p:spPr>
        <p:txBody>
          <a:bodyPr/>
          <a:lstStyle/>
          <a:p>
            <a:pPr algn="ctr"/>
            <a:r>
              <a:rPr lang="en-US" sz="1400" dirty="0"/>
              <a:t>BLITZ 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7" name="Picture 6" descr="PPSAS Logo _ Nov 23, 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453336"/>
            <a:ext cx="576064" cy="40466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en-CA" sz="5400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CA" dirty="0">
                <a:solidFill>
                  <a:srgbClr val="00FFFF"/>
                </a:solidFill>
                <a:latin typeface="Arial Black" pitchFamily="34" charset="0"/>
              </a:rPr>
              <a:t>Acquisition of Knowledge </a:t>
            </a:r>
            <a:br>
              <a:rPr lang="en-CA" sz="6600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CA" dirty="0">
                <a:latin typeface="Arial Black" pitchFamily="34" charset="0"/>
              </a:rPr>
            </a:br>
            <a:r>
              <a:rPr lang="en-CA" sz="4800" dirty="0">
                <a:solidFill>
                  <a:srgbClr val="00FFFF"/>
                </a:solidFill>
                <a:latin typeface="Arial Black" pitchFamily="34" charset="0"/>
              </a:rPr>
              <a:t>   </a:t>
            </a:r>
            <a:br>
              <a:rPr lang="en-CA" sz="4800" dirty="0">
                <a:solidFill>
                  <a:srgbClr val="00FFFF"/>
                </a:solidFill>
                <a:latin typeface="Arial Black" pitchFamily="34" charset="0"/>
              </a:rPr>
            </a:br>
            <a:endParaRPr lang="en-US" sz="4800" dirty="0">
              <a:solidFill>
                <a:srgbClr val="00FFFF"/>
              </a:solidFill>
              <a:latin typeface="Arial Black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79305309"/>
              </p:ext>
            </p:extLst>
          </p:nvPr>
        </p:nvGraphicFramePr>
        <p:xfrm>
          <a:off x="1403648" y="17461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82676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7" y="6356352"/>
            <a:ext cx="4176463" cy="365125"/>
          </a:xfrm>
        </p:spPr>
        <p:txBody>
          <a:bodyPr/>
          <a:lstStyle/>
          <a:p>
            <a:pPr algn="ctr"/>
            <a:r>
              <a:rPr lang="en-US" sz="1400" dirty="0"/>
              <a:t>BLITZ 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7" name="Picture 6" descr="PPSAS Logo _ Nov 23, 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453336"/>
            <a:ext cx="576064" cy="40466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"/>
            <a:ext cx="8352928" cy="1124744"/>
          </a:xfrm>
        </p:spPr>
        <p:txBody>
          <a:bodyPr/>
          <a:lstStyle/>
          <a:p>
            <a:pPr algn="ctr"/>
            <a:r>
              <a:rPr lang="en-CA" sz="54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CA" dirty="0">
                <a:solidFill>
                  <a:srgbClr val="FF0000"/>
                </a:solidFill>
                <a:latin typeface="Arial Black" pitchFamily="34" charset="0"/>
              </a:rPr>
              <a:t>Acquisition of Skills </a:t>
            </a:r>
            <a:br>
              <a:rPr lang="en-CA" sz="6600" dirty="0">
                <a:solidFill>
                  <a:srgbClr val="FFFF00"/>
                </a:solidFill>
                <a:highlight>
                  <a:srgbClr val="FFFFCC"/>
                </a:highlight>
                <a:latin typeface="Arial Black" pitchFamily="34" charset="0"/>
              </a:rPr>
            </a:br>
            <a:br>
              <a:rPr lang="en-CA" dirty="0">
                <a:latin typeface="Arial Black" pitchFamily="34" charset="0"/>
              </a:rPr>
            </a:br>
            <a:endParaRPr lang="en-US" sz="4800" dirty="0">
              <a:solidFill>
                <a:srgbClr val="00FFFF"/>
              </a:solidFill>
              <a:latin typeface="Arial Black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4597817"/>
              </p:ext>
            </p:extLst>
          </p:nvPr>
        </p:nvGraphicFramePr>
        <p:xfrm>
          <a:off x="143508" y="1415917"/>
          <a:ext cx="828092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3826768" cy="365125"/>
          </a:xfrm>
        </p:spPr>
        <p:txBody>
          <a:bodyPr/>
          <a:lstStyle/>
          <a:p>
            <a:r>
              <a:rPr lang="en-US" dirty="0"/>
              <a:t>PSAS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5737" y="6356352"/>
            <a:ext cx="4176463" cy="365125"/>
          </a:xfrm>
        </p:spPr>
        <p:txBody>
          <a:bodyPr/>
          <a:lstStyle/>
          <a:p>
            <a:pPr algn="ctr"/>
            <a:r>
              <a:rPr lang="en-US" sz="1400" dirty="0"/>
              <a:t>BLITZ 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7" name="Picture 6" descr="PPSAS Logo _ Nov 23, 2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6453336"/>
            <a:ext cx="576064" cy="40466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0472" cy="914400"/>
          </a:xfrm>
        </p:spPr>
        <p:txBody>
          <a:bodyPr/>
          <a:lstStyle/>
          <a:p>
            <a:r>
              <a:rPr lang="en-CA" sz="5400" dirty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CA" sz="3600" dirty="0">
                <a:solidFill>
                  <a:srgbClr val="FFFF00"/>
                </a:solidFill>
                <a:latin typeface="Arial Black" pitchFamily="34" charset="0"/>
              </a:rPr>
              <a:t>ACQUIRING COMBAT FITNESS </a:t>
            </a:r>
            <a:br>
              <a:rPr lang="en-CA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CA" dirty="0">
                <a:latin typeface="Arial Black" pitchFamily="34" charset="0"/>
              </a:rPr>
            </a:br>
            <a:endParaRPr lang="en-US" sz="4800" dirty="0">
              <a:solidFill>
                <a:srgbClr val="00FFFF"/>
              </a:solidFill>
              <a:latin typeface="Arial Black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40170247"/>
              </p:ext>
            </p:extLst>
          </p:nvPr>
        </p:nvGraphicFramePr>
        <p:xfrm>
          <a:off x="681336" y="1419190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8114</TotalTime>
  <Words>140</Words>
  <Application>Microsoft Office PowerPoint</Application>
  <PresentationFormat>On-screen Show 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 Black</vt:lpstr>
      <vt:lpstr>Calibri</vt:lpstr>
      <vt:lpstr>Consolas</vt:lpstr>
      <vt:lpstr>Copperplate Gothic Bold</vt:lpstr>
      <vt:lpstr>Corbel</vt:lpstr>
      <vt:lpstr>Garamond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  Acquisition of Knowledge       </vt:lpstr>
      <vt:lpstr> Acquisition of Skills   </vt:lpstr>
      <vt:lpstr>  ACQUIRING COMBAT FITNESS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Dads Computer</dc:creator>
  <cp:lastModifiedBy>Dieter Karpf</cp:lastModifiedBy>
  <cp:revision>1332</cp:revision>
  <dcterms:created xsi:type="dcterms:W3CDTF">2010-10-28T23:16:07Z</dcterms:created>
  <dcterms:modified xsi:type="dcterms:W3CDTF">2024-10-27T19:48:03Z</dcterms:modified>
</cp:coreProperties>
</file>